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Slab"/>
      <p:regular r:id="rId50"/>
      <p:bold r:id="rId51"/>
    </p:embeddedFont>
    <p:embeddedFont>
      <p:font typeface="Montserrat"/>
      <p:regular r:id="rId52"/>
      <p:bold r:id="rId53"/>
      <p:italic r:id="rId54"/>
      <p:boldItalic r:id="rId55"/>
    </p:embeddedFont>
    <p:embeddedFont>
      <p:font typeface="Roboto Slab Regular"/>
      <p:regular r:id="rId56"/>
      <p:bold r:id="rId57"/>
    </p:embeddedFont>
    <p:embeddedFont>
      <p:font typeface="Source Sans Pr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A9FD4C6-5A28-4699-90DA-557ECE7E69D5}">
  <a:tblStyle styleId="{2A9FD4C6-5A28-4699-90DA-557ECE7E69D5}"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SourceSansPr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SourceSansPr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Slab-bold.fntdata"/><Relationship Id="rId50" Type="http://schemas.openxmlformats.org/officeDocument/2006/relationships/font" Target="fonts/RobotoSlab-regular.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RobotoSlabRegular-bold.fntdata"/><Relationship Id="rId12" Type="http://schemas.openxmlformats.org/officeDocument/2006/relationships/slide" Target="slides/slide7.xml"/><Relationship Id="rId56" Type="http://schemas.openxmlformats.org/officeDocument/2006/relationships/font" Target="fonts/RobotoSlabRegular-regular.fntdata"/><Relationship Id="rId15" Type="http://schemas.openxmlformats.org/officeDocument/2006/relationships/slide" Target="slides/slide10.xml"/><Relationship Id="rId59" Type="http://schemas.openxmlformats.org/officeDocument/2006/relationships/font" Target="fonts/SourceSansPro-bold.fntdata"/><Relationship Id="rId14" Type="http://schemas.openxmlformats.org/officeDocument/2006/relationships/slide" Target="slides/slide9.xml"/><Relationship Id="rId58" Type="http://schemas.openxmlformats.org/officeDocument/2006/relationships/font" Target="fonts/SourceSansPr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Everyone!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26c3aa38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26c3aa38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Clara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26c3aa38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26c3aa38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Lydia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c5e0b871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c5e0b871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Lydia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Turtlebot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c5e0b871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c5e0b871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c5e0b87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c5e0b87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c7eddef75_2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c7eddef7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c7eddef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c7eddef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da085fb6_58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da085fb6_58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5ed75ccf_0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35ed75ccf_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5ed75ccf_01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5ed75ccf_0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c7eddef7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c7eddef7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5694cd56_04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5694cd56_0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84fc56d062_1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84fc56d062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14470e8e2_94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14470e8e2_9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62b07a6525_5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62b07a6525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c7eddef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ac7eddef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c7eddef7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c7eddef7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5e0b871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5e0b871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Natasha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c5e0b871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c5e0b871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c5e0b871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c5e0b871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Natasha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c5e0b871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c5e0b871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a:spcBef>
                <a:spcPts val="0"/>
              </a:spcBef>
              <a:spcAft>
                <a:spcPts val="0"/>
              </a:spcAft>
              <a:buSzPts val="5800"/>
              <a:buNone/>
              <a:defRPr b="1" sz="5800"/>
            </a:lvl1pPr>
            <a:lvl2pPr lvl="1">
              <a:spcBef>
                <a:spcPts val="0"/>
              </a:spcBef>
              <a:spcAft>
                <a:spcPts val="0"/>
              </a:spcAft>
              <a:buSzPts val="5800"/>
              <a:buNone/>
              <a:defRPr b="1" sz="5800"/>
            </a:lvl2pPr>
            <a:lvl3pPr lvl="2">
              <a:spcBef>
                <a:spcPts val="0"/>
              </a:spcBef>
              <a:spcAft>
                <a:spcPts val="0"/>
              </a:spcAft>
              <a:buSzPts val="5800"/>
              <a:buNone/>
              <a:defRPr b="1" sz="5800"/>
            </a:lvl3pPr>
            <a:lvl4pPr lvl="3">
              <a:spcBef>
                <a:spcPts val="0"/>
              </a:spcBef>
              <a:spcAft>
                <a:spcPts val="0"/>
              </a:spcAft>
              <a:buSzPts val="5800"/>
              <a:buNone/>
              <a:defRPr b="1" sz="5800"/>
            </a:lvl4pPr>
            <a:lvl5pPr lvl="4">
              <a:spcBef>
                <a:spcPts val="0"/>
              </a:spcBef>
              <a:spcAft>
                <a:spcPts val="0"/>
              </a:spcAft>
              <a:buSzPts val="5800"/>
              <a:buNone/>
              <a:defRPr b="1" sz="5800"/>
            </a:lvl5pPr>
            <a:lvl6pPr lvl="5">
              <a:spcBef>
                <a:spcPts val="0"/>
              </a:spcBef>
              <a:spcAft>
                <a:spcPts val="0"/>
              </a:spcAft>
              <a:buSzPts val="5800"/>
              <a:buNone/>
              <a:defRPr b="1" sz="5800"/>
            </a:lvl6pPr>
            <a:lvl7pPr lvl="6">
              <a:spcBef>
                <a:spcPts val="0"/>
              </a:spcBef>
              <a:spcAft>
                <a:spcPts val="0"/>
              </a:spcAft>
              <a:buSzPts val="5800"/>
              <a:buNone/>
              <a:defRPr b="1" sz="5800"/>
            </a:lvl7pPr>
            <a:lvl8pPr lvl="7">
              <a:spcBef>
                <a:spcPts val="0"/>
              </a:spcBef>
              <a:spcAft>
                <a:spcPts val="0"/>
              </a:spcAft>
              <a:buSzPts val="5800"/>
              <a:buNone/>
              <a:defRPr b="1" sz="5800"/>
            </a:lvl8pPr>
            <a:lvl9pPr lvl="8">
              <a:spcBef>
                <a:spcPts val="0"/>
              </a:spcBef>
              <a:spcAft>
                <a:spcPts val="0"/>
              </a:spcAft>
              <a:buSzPts val="5800"/>
              <a:buNone/>
              <a:defRPr b="1" sz="5800"/>
            </a:lvl9pPr>
          </a:lstStyle>
          <a:p/>
        </p:txBody>
      </p:sp>
      <p:sp>
        <p:nvSpPr>
          <p:cNvPr id="11" name="Google Shape;11;p2"/>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66" name="Shape 66"/>
        <p:cNvGrpSpPr/>
        <p:nvPr/>
      </p:nvGrpSpPr>
      <p:grpSpPr>
        <a:xfrm>
          <a:off x="0" y="0"/>
          <a:ext cx="0" cy="0"/>
          <a:chOff x="0" y="0"/>
          <a:chExt cx="0" cy="0"/>
        </a:xfrm>
      </p:grpSpPr>
      <p:sp>
        <p:nvSpPr>
          <p:cNvPr id="67" name="Google Shape;67;p1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8" name="Google Shape;68;p1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 name="Google Shape;6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28" name="Google Shape;28;p3"/>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9"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31" name="Google Shape;31;p4"/>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algn="ctr">
              <a:spcBef>
                <a:spcPts val="0"/>
              </a:spcBef>
              <a:spcAft>
                <a:spcPts val="0"/>
              </a:spcAft>
              <a:buSzPts val="3600"/>
              <a:buChar char="■"/>
              <a:defRPr i="1" sz="3600"/>
            </a:lvl9pPr>
          </a:lstStyle>
          <a:p/>
        </p:txBody>
      </p:sp>
      <p:grpSp>
        <p:nvGrpSpPr>
          <p:cNvPr id="32" name="Google Shape;32;p4"/>
          <p:cNvGrpSpPr/>
          <p:nvPr/>
        </p:nvGrpSpPr>
        <p:grpSpPr>
          <a:xfrm>
            <a:off x="3839646" y="782918"/>
            <a:ext cx="1464573" cy="842707"/>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sz="24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43" name="Google Shape;43;p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7" name="Google Shape;47;p6"/>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8" name="Google Shape;48;p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2" name="Google Shape;52;p7"/>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3" name="Google Shape;53;p7"/>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54" name="Google Shape;54;p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7" name="Google Shape;7;p1"/>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300">
                <a:solidFill>
                  <a:schemeClr val="accent1"/>
                </a:solidFill>
                <a:latin typeface="Source Sans Pro"/>
                <a:ea typeface="Source Sans Pro"/>
                <a:cs typeface="Source Sans Pro"/>
                <a:sym typeface="Source Sans Pro"/>
              </a:defRPr>
            </a:lvl1pPr>
            <a:lvl2pPr lvl="1" algn="r">
              <a:buNone/>
              <a:defRPr b="1" sz="1300">
                <a:solidFill>
                  <a:schemeClr val="accent1"/>
                </a:solidFill>
                <a:latin typeface="Source Sans Pro"/>
                <a:ea typeface="Source Sans Pro"/>
                <a:cs typeface="Source Sans Pro"/>
                <a:sym typeface="Source Sans Pro"/>
              </a:defRPr>
            </a:lvl2pPr>
            <a:lvl3pPr lvl="2" algn="r">
              <a:buNone/>
              <a:defRPr b="1" sz="1300">
                <a:solidFill>
                  <a:schemeClr val="accent1"/>
                </a:solidFill>
                <a:latin typeface="Source Sans Pro"/>
                <a:ea typeface="Source Sans Pro"/>
                <a:cs typeface="Source Sans Pro"/>
                <a:sym typeface="Source Sans Pro"/>
              </a:defRPr>
            </a:lvl3pPr>
            <a:lvl4pPr lvl="3" algn="r">
              <a:buNone/>
              <a:defRPr b="1" sz="1300">
                <a:solidFill>
                  <a:schemeClr val="accent1"/>
                </a:solidFill>
                <a:latin typeface="Source Sans Pro"/>
                <a:ea typeface="Source Sans Pro"/>
                <a:cs typeface="Source Sans Pro"/>
                <a:sym typeface="Source Sans Pro"/>
              </a:defRPr>
            </a:lvl4pPr>
            <a:lvl5pPr lvl="4" algn="r">
              <a:buNone/>
              <a:defRPr b="1" sz="1300">
                <a:solidFill>
                  <a:schemeClr val="accent1"/>
                </a:solidFill>
                <a:latin typeface="Source Sans Pro"/>
                <a:ea typeface="Source Sans Pro"/>
                <a:cs typeface="Source Sans Pro"/>
                <a:sym typeface="Source Sans Pro"/>
              </a:defRPr>
            </a:lvl5pPr>
            <a:lvl6pPr lvl="5" algn="r">
              <a:buNone/>
              <a:defRPr b="1" sz="1300">
                <a:solidFill>
                  <a:schemeClr val="accent1"/>
                </a:solidFill>
                <a:latin typeface="Source Sans Pro"/>
                <a:ea typeface="Source Sans Pro"/>
                <a:cs typeface="Source Sans Pro"/>
                <a:sym typeface="Source Sans Pro"/>
              </a:defRPr>
            </a:lvl6pPr>
            <a:lvl7pPr lvl="6" algn="r">
              <a:buNone/>
              <a:defRPr b="1" sz="1300">
                <a:solidFill>
                  <a:schemeClr val="accent1"/>
                </a:solidFill>
                <a:latin typeface="Source Sans Pro"/>
                <a:ea typeface="Source Sans Pro"/>
                <a:cs typeface="Source Sans Pro"/>
                <a:sym typeface="Source Sans Pro"/>
              </a:defRPr>
            </a:lvl7pPr>
            <a:lvl8pPr lvl="7" algn="r">
              <a:buNone/>
              <a:defRPr b="1" sz="1300">
                <a:solidFill>
                  <a:schemeClr val="accent1"/>
                </a:solidFill>
                <a:latin typeface="Source Sans Pro"/>
                <a:ea typeface="Source Sans Pro"/>
                <a:cs typeface="Source Sans Pro"/>
                <a:sym typeface="Source Sans Pro"/>
              </a:defRPr>
            </a:lvl8pPr>
            <a:lvl9pPr lvl="8"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slide" Target="/ppt/slides/slide39.xml"/><Relationship Id="rId4" Type="http://schemas.openxmlformats.org/officeDocument/2006/relationships/hyperlink" Target="http://www.slidescarnival.com/help-use-presentation-template" TargetMode="External"/><Relationship Id="rId5" Type="http://schemas.openxmlformats.org/officeDocument/2006/relationships/hyperlink" Target="http://creativecommons.org/licenses/by/4.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hyperlink" Target="http://www.google.com/sheets/abou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hyperlink" Target="https://www.fontsquirrel.com/fonts/roboto-slab" TargetMode="External"/><Relationship Id="rId4" Type="http://schemas.openxmlformats.org/officeDocument/2006/relationships/hyperlink" Target="https://www.fontsquirrel.com/fonts/source-sans-pr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hyperlink" Target="https://twitter.com/googledocs/status/730087240156643328"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hyperlink" Target="https://www.slidescarnival.com/?utm_source=template" TargetMode="Externa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3"/>
          <p:cNvSpPr txBox="1"/>
          <p:nvPr/>
        </p:nvSpPr>
        <p:spPr>
          <a:xfrm>
            <a:off x="1747100" y="3151650"/>
            <a:ext cx="4741200" cy="529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latin typeface="Roboto Slab Regular"/>
                <a:ea typeface="Roboto Slab Regular"/>
                <a:cs typeface="Roboto Slab Regular"/>
                <a:sym typeface="Roboto Slab Regular"/>
              </a:rPr>
              <a:t>AA274 Final Project Presentation</a:t>
            </a:r>
            <a:endParaRPr sz="1600">
              <a:latin typeface="Roboto Slab Regular"/>
              <a:ea typeface="Roboto Slab Regular"/>
              <a:cs typeface="Roboto Slab Regular"/>
              <a:sym typeface="Roboto Slab Regular"/>
            </a:endParaRPr>
          </a:p>
          <a:p>
            <a:pPr indent="0" lvl="0" marL="0" rtl="0" algn="l">
              <a:lnSpc>
                <a:spcPct val="150000"/>
              </a:lnSpc>
              <a:spcBef>
                <a:spcPts val="0"/>
              </a:spcBef>
              <a:spcAft>
                <a:spcPts val="0"/>
              </a:spcAft>
              <a:buNone/>
            </a:pPr>
            <a:r>
              <a:rPr lang="en" sz="1600">
                <a:latin typeface="Roboto Slab Regular"/>
                <a:ea typeface="Roboto Slab Regular"/>
                <a:cs typeface="Roboto Slab Regular"/>
                <a:sym typeface="Roboto Slab Regular"/>
              </a:rPr>
              <a:t>Autumn 2020</a:t>
            </a:r>
            <a:endParaRPr sz="1600">
              <a:latin typeface="Roboto Slab Regular"/>
              <a:ea typeface="Roboto Slab Regular"/>
              <a:cs typeface="Roboto Slab Regular"/>
              <a:sym typeface="Roboto Slab Regular"/>
            </a:endParaRPr>
          </a:p>
          <a:p>
            <a:pPr indent="0" lvl="0" marL="0" rtl="0" algn="l">
              <a:lnSpc>
                <a:spcPct val="150000"/>
              </a:lnSpc>
              <a:spcBef>
                <a:spcPts val="0"/>
              </a:spcBef>
              <a:spcAft>
                <a:spcPts val="0"/>
              </a:spcAft>
              <a:buNone/>
            </a:pPr>
            <a:r>
              <a:rPr lang="en" sz="1600">
                <a:latin typeface="Roboto Slab Regular"/>
                <a:ea typeface="Roboto Slab Regular"/>
                <a:cs typeface="Roboto Slab Regular"/>
                <a:sym typeface="Roboto Slab Regular"/>
              </a:rPr>
              <a:t>Lydia Chan, Clara Keng, Natasha Ong, David Yue</a:t>
            </a:r>
            <a:endParaRPr sz="1600">
              <a:latin typeface="Roboto Slab Regular"/>
              <a:ea typeface="Roboto Slab Regular"/>
              <a:cs typeface="Roboto Slab Regular"/>
              <a:sym typeface="Roboto Slab Regular"/>
            </a:endParaRPr>
          </a:p>
          <a:p>
            <a:pPr indent="0" lvl="0" marL="0" rtl="0" algn="l">
              <a:lnSpc>
                <a:spcPct val="150000"/>
              </a:lnSpc>
              <a:spcBef>
                <a:spcPts val="0"/>
              </a:spcBef>
              <a:spcAft>
                <a:spcPts val="0"/>
              </a:spcAft>
              <a:buNone/>
            </a:pPr>
            <a:r>
              <a:t/>
            </a:r>
            <a:endParaRPr sz="1600">
              <a:latin typeface="Roboto Slab Regular"/>
              <a:ea typeface="Roboto Slab Regular"/>
              <a:cs typeface="Roboto Slab Regular"/>
              <a:sym typeface="Roboto Slab Regular"/>
            </a:endParaRPr>
          </a:p>
        </p:txBody>
      </p:sp>
      <p:sp>
        <p:nvSpPr>
          <p:cNvPr id="75" name="Google Shape;75;p13"/>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 GMT3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idx="1" type="body"/>
          </p:nvPr>
        </p:nvSpPr>
        <p:spPr>
          <a:xfrm>
            <a:off x="786150" y="1261700"/>
            <a:ext cx="35040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We prize organized bookkeeping, so we publish the corresponding markers for all our vendors and friends! </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A sparkly pink denotes the location of each of our vendors, our TA friends, and even the neighborhood stop sign! We believe that this information (within confidentiality bounds, of course!) will be shared to advance our delivery mission!</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t/>
            </a:r>
            <a:endParaRPr sz="1600"/>
          </a:p>
        </p:txBody>
      </p:sp>
      <p:sp>
        <p:nvSpPr>
          <p:cNvPr id="148" name="Google Shape;148;p22"/>
          <p:cNvSpPr txBox="1"/>
          <p:nvPr>
            <p:ph type="title"/>
          </p:nvPr>
        </p:nvSpPr>
        <p:spPr>
          <a:xfrm>
            <a:off x="786150" y="43004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Extension 5: Mark and label objects on map!</a:t>
            </a:r>
            <a:endParaRPr sz="2400"/>
          </a:p>
        </p:txBody>
      </p:sp>
      <p:pic>
        <p:nvPicPr>
          <p:cNvPr id="149" name="Google Shape;149;p22"/>
          <p:cNvPicPr preferRelativeResize="0"/>
          <p:nvPr/>
        </p:nvPicPr>
        <p:blipFill>
          <a:blip r:embed="rId3">
            <a:alphaModFix/>
          </a:blip>
          <a:stretch>
            <a:fillRect/>
          </a:stretch>
        </p:blipFill>
        <p:spPr>
          <a:xfrm>
            <a:off x="4976725" y="1530438"/>
            <a:ext cx="2633200" cy="3036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idx="1" type="body"/>
          </p:nvPr>
        </p:nvSpPr>
        <p:spPr>
          <a:xfrm>
            <a:off x="786150" y="1261700"/>
            <a:ext cx="35040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We celebrate each pick-up, since we are super happy for our very wonderful vendors!</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Instead plain ol’ idling at the curbside, we do a nice lil spin as we wait for the food! We’re just so EXCITED to pick up the food and deliver it to our friends!</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Let’s do a little happy dance!</a:t>
            </a:r>
            <a:endParaRPr sz="1600"/>
          </a:p>
        </p:txBody>
      </p:sp>
      <p:sp>
        <p:nvSpPr>
          <p:cNvPr id="155" name="Google Shape;155;p23"/>
          <p:cNvSpPr txBox="1"/>
          <p:nvPr>
            <p:ph type="title"/>
          </p:nvPr>
        </p:nvSpPr>
        <p:spPr>
          <a:xfrm>
            <a:off x="786150" y="43004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Extension 6: Enthusiasm for the job!</a:t>
            </a:r>
            <a:endParaRPr sz="2400"/>
          </a:p>
        </p:txBody>
      </p:sp>
      <p:pic>
        <p:nvPicPr>
          <p:cNvPr id="156" name="Google Shape;156;p23"/>
          <p:cNvPicPr preferRelativeResize="0"/>
          <p:nvPr/>
        </p:nvPicPr>
        <p:blipFill rotWithShape="1">
          <a:blip r:embed="rId3">
            <a:alphaModFix/>
          </a:blip>
          <a:srcRect b="26664" l="34442" r="36039" t="17234"/>
          <a:stretch/>
        </p:blipFill>
        <p:spPr>
          <a:xfrm>
            <a:off x="4967398" y="1357500"/>
            <a:ext cx="2360951" cy="2885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idx="1" type="body"/>
          </p:nvPr>
        </p:nvSpPr>
        <p:spPr>
          <a:xfrm>
            <a:off x="786150" y="1261700"/>
            <a:ext cx="35040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4 AM and need to satisfy your munchies? We’re here for you!</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Our team spans 4 time zones and 2 continents! With full coverage, we will always be there to deliver your food or offer tech support.</a:t>
            </a:r>
            <a:endParaRPr sz="1600"/>
          </a:p>
          <a:p>
            <a:pPr indent="0" lvl="0" marL="0" rtl="0" algn="l">
              <a:spcBef>
                <a:spcPts val="600"/>
              </a:spcBef>
              <a:spcAft>
                <a:spcPts val="0"/>
              </a:spcAft>
              <a:buNone/>
            </a:pPr>
            <a:br>
              <a:rPr lang="en" sz="1600"/>
            </a:br>
            <a:r>
              <a:rPr lang="en" sz="1600"/>
              <a:t>The sun does not set on Genbu!</a:t>
            </a:r>
            <a:endParaRPr sz="1600"/>
          </a:p>
        </p:txBody>
      </p:sp>
      <p:sp>
        <p:nvSpPr>
          <p:cNvPr id="162" name="Google Shape;162;p24"/>
          <p:cNvSpPr txBox="1"/>
          <p:nvPr>
            <p:ph type="title"/>
          </p:nvPr>
        </p:nvSpPr>
        <p:spPr>
          <a:xfrm>
            <a:off x="786150" y="43004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Extension 7: 24/7 Delivery + Tech Support (jk)</a:t>
            </a:r>
            <a:endParaRPr sz="2400"/>
          </a:p>
        </p:txBody>
      </p:sp>
      <p:pic>
        <p:nvPicPr>
          <p:cNvPr id="163" name="Google Shape;163;p24"/>
          <p:cNvPicPr preferRelativeResize="0"/>
          <p:nvPr/>
        </p:nvPicPr>
        <p:blipFill>
          <a:blip r:embed="rId3">
            <a:alphaModFix/>
          </a:blip>
          <a:stretch>
            <a:fillRect/>
          </a:stretch>
        </p:blipFill>
        <p:spPr>
          <a:xfrm>
            <a:off x="4600700" y="1519962"/>
            <a:ext cx="3640075" cy="2103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9" name="Google Shape;169;p25"/>
          <p:cNvSpPr/>
          <p:nvPr/>
        </p:nvSpPr>
        <p:spPr>
          <a:xfrm>
            <a:off x="348575" y="298725"/>
            <a:ext cx="2635200" cy="2557800"/>
          </a:xfrm>
          <a:prstGeom prst="ellipse">
            <a:avLst/>
          </a:prstGeom>
          <a:noFill/>
          <a:ln cap="flat" cmpd="sng" w="9525">
            <a:solidFill>
              <a:srgbClr val="ECEFF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Source Sans Pro"/>
                <a:ea typeface="Source Sans Pro"/>
                <a:cs typeface="Source Sans Pro"/>
                <a:sym typeface="Source Sans Pro"/>
              </a:rPr>
              <a:t>Time to meet </a:t>
            </a:r>
            <a:endParaRPr sz="25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b="1" lang="en" sz="2500">
                <a:solidFill>
                  <a:srgbClr val="FFFFFF"/>
                </a:solidFill>
                <a:latin typeface="Source Sans Pro"/>
                <a:ea typeface="Source Sans Pro"/>
                <a:cs typeface="Source Sans Pro"/>
                <a:sym typeface="Source Sans Pro"/>
              </a:rPr>
              <a:t>Nevarizona</a:t>
            </a:r>
            <a:r>
              <a:rPr lang="en" sz="2500">
                <a:solidFill>
                  <a:srgbClr val="FFFFFF"/>
                </a:solidFill>
                <a:latin typeface="Source Sans Pro"/>
                <a:ea typeface="Source Sans Pro"/>
                <a:cs typeface="Source Sans Pro"/>
                <a:sym typeface="Source Sans Pro"/>
              </a:rPr>
              <a:t>!</a:t>
            </a:r>
            <a:endParaRPr sz="2500">
              <a:solidFill>
                <a:srgbClr val="FFFFFF"/>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786150" y="43004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Extension 5: Autonomous Exploration via IMaRK Frontier Pursuit Algorithm</a:t>
            </a:r>
            <a:endParaRPr sz="2400"/>
          </a:p>
        </p:txBody>
      </p:sp>
      <p:sp>
        <p:nvSpPr>
          <p:cNvPr id="175" name="Google Shape;175;p26"/>
          <p:cNvSpPr txBox="1"/>
          <p:nvPr>
            <p:ph idx="1" type="body"/>
          </p:nvPr>
        </p:nvSpPr>
        <p:spPr>
          <a:xfrm>
            <a:off x="786150" y="1261700"/>
            <a:ext cx="35040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If i get this working lol</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Asd</a:t>
            </a:r>
            <a:endParaRPr sz="2400"/>
          </a:p>
        </p:txBody>
      </p:sp>
      <p:sp>
        <p:nvSpPr>
          <p:cNvPr id="181" name="Google Shape;181;p27"/>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82" name="Google Shape;182;p27"/>
          <p:cNvPicPr preferRelativeResize="0"/>
          <p:nvPr/>
        </p:nvPicPr>
        <p:blipFill rotWithShape="1">
          <a:blip r:embed="rId3">
            <a:alphaModFix/>
          </a:blip>
          <a:srcRect b="1593" l="45570" r="1600" t="1806"/>
          <a:stretch/>
        </p:blipFill>
        <p:spPr>
          <a:xfrm>
            <a:off x="922125" y="1564150"/>
            <a:ext cx="2743199" cy="2857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8"/>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89" name="Google Shape;189;p2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0" name="Google Shape;190;p28"/>
          <p:cNvPicPr preferRelativeResize="0"/>
          <p:nvPr/>
        </p:nvPicPr>
        <p:blipFill>
          <a:blip r:embed="rId3">
            <a:alphaModFix/>
          </a:blip>
          <a:stretch>
            <a:fillRect/>
          </a:stretch>
        </p:blipFill>
        <p:spPr>
          <a:xfrm>
            <a:off x="572833" y="0"/>
            <a:ext cx="7998333"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Instructions for use</a:t>
            </a:r>
            <a:endParaRPr/>
          </a:p>
        </p:txBody>
      </p:sp>
      <p:sp>
        <p:nvSpPr>
          <p:cNvPr id="196" name="Google Shape;196;p29"/>
          <p:cNvSpPr txBox="1"/>
          <p:nvPr/>
        </p:nvSpPr>
        <p:spPr>
          <a:xfrm>
            <a:off x="786150" y="1164834"/>
            <a:ext cx="3179400" cy="2302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EDIT IN GOOGLE SLIDES</a:t>
            </a:r>
            <a:endParaRPr>
              <a:solidFill>
                <a:srgbClr val="0091EA"/>
              </a:solidFill>
              <a:latin typeface="Source Sans Pro"/>
              <a:ea typeface="Source Sans Pro"/>
              <a:cs typeface="Source Sans Pro"/>
              <a:sym typeface="Source Sans Pro"/>
            </a:endParaRPr>
          </a:p>
          <a:p>
            <a:pPr indent="0" lvl="0" marL="0" rtl="0" algn="l">
              <a:spcBef>
                <a:spcPts val="600"/>
              </a:spcBef>
              <a:spcAft>
                <a:spcPts val="0"/>
              </a:spcAft>
              <a:buClr>
                <a:schemeClr val="dk1"/>
              </a:buClr>
              <a:buSzPts val="1100"/>
              <a:buFont typeface="Arial"/>
              <a:buNone/>
            </a:pPr>
            <a:r>
              <a:rPr lang="en">
                <a:solidFill>
                  <a:srgbClr val="263238"/>
                </a:solidFill>
                <a:latin typeface="Source Sans Pro"/>
                <a:ea typeface="Source Sans Pro"/>
                <a:cs typeface="Source Sans Pro"/>
                <a:sym typeface="Source Sans Pro"/>
              </a:rPr>
              <a:t>Click on the button under the presentation preview that says "Use as Google Slides Theme".</a:t>
            </a:r>
            <a:endParaRPr>
              <a:solidFill>
                <a:srgbClr val="263238"/>
              </a:solidFill>
              <a:latin typeface="Source Sans Pro"/>
              <a:ea typeface="Source Sans Pro"/>
              <a:cs typeface="Source Sans Pro"/>
              <a:sym typeface="Source Sans Pro"/>
            </a:endParaRPr>
          </a:p>
          <a:p>
            <a:pPr indent="0" lvl="0" marL="0" rtl="0" algn="l">
              <a:spcBef>
                <a:spcPts val="600"/>
              </a:spcBef>
              <a:spcAft>
                <a:spcPts val="0"/>
              </a:spcAft>
              <a:buClr>
                <a:schemeClr val="dk1"/>
              </a:buClr>
              <a:buSzPts val="1100"/>
              <a:buFont typeface="Arial"/>
              <a:buNone/>
            </a:pPr>
            <a:r>
              <a:rPr lang="en">
                <a:solidFill>
                  <a:srgbClr val="263238"/>
                </a:solidFill>
                <a:latin typeface="Source Sans Pro"/>
                <a:ea typeface="Source Sans Pro"/>
                <a:cs typeface="Source Sans Pro"/>
                <a:sym typeface="Source Sans Pro"/>
              </a:rPr>
              <a:t>You will get a copy of this document on your Google Drive and will be able to edit, add or delete slides.</a:t>
            </a:r>
            <a:endParaRPr>
              <a:solidFill>
                <a:srgbClr val="263238"/>
              </a:solidFill>
              <a:latin typeface="Source Sans Pro"/>
              <a:ea typeface="Source Sans Pro"/>
              <a:cs typeface="Source Sans Pro"/>
              <a:sym typeface="Source Sans Pro"/>
            </a:endParaRPr>
          </a:p>
          <a:p>
            <a:pPr indent="0" lvl="0" marL="0" rtl="0" algn="l">
              <a:spcBef>
                <a:spcPts val="600"/>
              </a:spcBef>
              <a:spcAft>
                <a:spcPts val="0"/>
              </a:spcAft>
              <a:buClr>
                <a:schemeClr val="dk1"/>
              </a:buClr>
              <a:buSzPts val="1100"/>
              <a:buFont typeface="Arial"/>
              <a:buNone/>
            </a:pPr>
            <a:r>
              <a:rPr lang="en">
                <a:solidFill>
                  <a:srgbClr val="263238"/>
                </a:solidFill>
                <a:latin typeface="Source Sans Pro"/>
                <a:ea typeface="Source Sans Pro"/>
                <a:cs typeface="Source Sans Pro"/>
                <a:sym typeface="Source Sans Pro"/>
              </a:rPr>
              <a:t>You have to be signed in to your Google account.</a:t>
            </a:r>
            <a:endParaRPr>
              <a:solidFill>
                <a:srgbClr val="263238"/>
              </a:solidFill>
              <a:latin typeface="Source Sans Pro"/>
              <a:ea typeface="Source Sans Pro"/>
              <a:cs typeface="Source Sans Pro"/>
              <a:sym typeface="Source Sans Pro"/>
            </a:endParaRPr>
          </a:p>
          <a:p>
            <a:pPr indent="0" lvl="0" marL="0" rtl="0" algn="l">
              <a:spcBef>
                <a:spcPts val="600"/>
              </a:spcBef>
              <a:spcAft>
                <a:spcPts val="0"/>
              </a:spcAft>
              <a:buClr>
                <a:schemeClr val="dk1"/>
              </a:buClr>
              <a:buSzPts val="1100"/>
              <a:buFont typeface="Arial"/>
              <a:buNone/>
            </a:pPr>
            <a:r>
              <a:t/>
            </a:r>
            <a:endParaRPr>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t/>
            </a:r>
            <a:endParaRPr>
              <a:solidFill>
                <a:srgbClr val="263238"/>
              </a:solidFill>
              <a:latin typeface="Source Sans Pro"/>
              <a:ea typeface="Source Sans Pro"/>
              <a:cs typeface="Source Sans Pro"/>
              <a:sym typeface="Source Sans Pro"/>
            </a:endParaRPr>
          </a:p>
        </p:txBody>
      </p:sp>
      <p:sp>
        <p:nvSpPr>
          <p:cNvPr id="197" name="Google Shape;197;p29"/>
          <p:cNvSpPr txBox="1"/>
          <p:nvPr/>
        </p:nvSpPr>
        <p:spPr>
          <a:xfrm>
            <a:off x="4395856" y="1164834"/>
            <a:ext cx="3318300" cy="2302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0091EA"/>
                </a:solidFill>
                <a:latin typeface="Source Sans Pro"/>
                <a:ea typeface="Source Sans Pro"/>
                <a:cs typeface="Source Sans Pro"/>
                <a:sym typeface="Source Sans Pro"/>
              </a:rPr>
              <a:t>EDIT IN POWERPOINT®</a:t>
            </a:r>
            <a:endParaRPr>
              <a:solidFill>
                <a:srgbClr val="0091EA"/>
              </a:solidFill>
              <a:latin typeface="Source Sans Pro"/>
              <a:ea typeface="Source Sans Pro"/>
              <a:cs typeface="Source Sans Pro"/>
              <a:sym typeface="Source Sans Pro"/>
            </a:endParaRPr>
          </a:p>
          <a:p>
            <a:pPr indent="0" lvl="0" marL="0" rtl="0" algn="l">
              <a:spcBef>
                <a:spcPts val="600"/>
              </a:spcBef>
              <a:spcAft>
                <a:spcPts val="0"/>
              </a:spcAft>
              <a:buNone/>
            </a:pPr>
            <a:r>
              <a:rPr lang="en">
                <a:solidFill>
                  <a:srgbClr val="263238"/>
                </a:solidFill>
                <a:latin typeface="Source Sans Pro"/>
                <a:ea typeface="Source Sans Pro"/>
                <a:cs typeface="Source Sans Pro"/>
                <a:sym typeface="Source Sans Pro"/>
              </a:rPr>
              <a:t>Click on the button under the presentation preview that says "Download as PowerPoint template". You will get a .pptx file that you can edit in PowerPoint.</a:t>
            </a:r>
            <a:endParaRPr>
              <a:solidFill>
                <a:srgbClr val="263238"/>
              </a:solidFill>
              <a:latin typeface="Source Sans Pro"/>
              <a:ea typeface="Source Sans Pro"/>
              <a:cs typeface="Source Sans Pro"/>
              <a:sym typeface="Source Sans Pro"/>
            </a:endParaRPr>
          </a:p>
          <a:p>
            <a:pPr indent="0" lvl="0" marL="0" rtl="0" algn="l">
              <a:spcBef>
                <a:spcPts val="600"/>
              </a:spcBef>
              <a:spcAft>
                <a:spcPts val="0"/>
              </a:spcAft>
              <a:buNone/>
            </a:pPr>
            <a:r>
              <a:rPr lang="en">
                <a:solidFill>
                  <a:srgbClr val="263238"/>
                </a:solidFill>
                <a:latin typeface="Source Sans Pro"/>
                <a:ea typeface="Source Sans Pro"/>
                <a:cs typeface="Source Sans Pro"/>
                <a:sym typeface="Source Sans Pro"/>
              </a:rPr>
              <a:t>Remember to download and install the fonts used in this presentation (you’ll find the links to the font files needed in the </a:t>
            </a:r>
            <a:r>
              <a:rPr lang="en" u="sng">
                <a:solidFill>
                  <a:srgbClr val="263238"/>
                </a:solidFill>
                <a:latin typeface="Source Sans Pro"/>
                <a:ea typeface="Source Sans Pro"/>
                <a:cs typeface="Source Sans Pro"/>
                <a:sym typeface="Source Sans Pro"/>
                <a:hlinkClick action="ppaction://hlinksldjump" r:id="rId3">
                  <a:extLst>
                    <a:ext uri="{A12FA001-AC4F-418D-AE19-62706E023703}">
                      <ahyp:hlinkClr val="tx"/>
                    </a:ext>
                  </a:extLst>
                </a:hlinkClick>
              </a:rPr>
              <a:t>Presentation design slide</a:t>
            </a:r>
            <a:r>
              <a:rPr lang="en">
                <a:solidFill>
                  <a:srgbClr val="263238"/>
                </a:solidFill>
                <a:latin typeface="Source Sans Pro"/>
                <a:ea typeface="Source Sans Pro"/>
                <a:cs typeface="Source Sans Pro"/>
                <a:sym typeface="Source Sans Pro"/>
              </a:rPr>
              <a:t>)</a:t>
            </a:r>
            <a:endParaRPr>
              <a:solidFill>
                <a:srgbClr val="263238"/>
              </a:solidFill>
              <a:latin typeface="Source Sans Pro"/>
              <a:ea typeface="Source Sans Pro"/>
              <a:cs typeface="Source Sans Pro"/>
              <a:sym typeface="Source Sans Pro"/>
            </a:endParaRPr>
          </a:p>
        </p:txBody>
      </p:sp>
      <p:sp>
        <p:nvSpPr>
          <p:cNvPr id="198" name="Google Shape;198;p29"/>
          <p:cNvSpPr txBox="1"/>
          <p:nvPr/>
        </p:nvSpPr>
        <p:spPr>
          <a:xfrm>
            <a:off x="2246925" y="3767650"/>
            <a:ext cx="6284100" cy="619800"/>
          </a:xfrm>
          <a:prstGeom prst="rect">
            <a:avLst/>
          </a:prstGeom>
          <a:noFill/>
          <a:ln>
            <a:noFill/>
          </a:ln>
        </p:spPr>
        <p:txBody>
          <a:bodyPr anchorCtr="0" anchor="t" bIns="91425" lIns="91425" spcFirstLastPara="1" rIns="91425" wrap="square" tIns="91425">
            <a:noAutofit/>
          </a:bodyPr>
          <a:lstStyle/>
          <a:p>
            <a:pPr indent="0" lvl="0" marL="0" rtl="0" algn="l">
              <a:spcBef>
                <a:spcPts val="1000"/>
              </a:spcBef>
              <a:spcAft>
                <a:spcPts val="0"/>
              </a:spcAft>
              <a:buNone/>
            </a:pPr>
            <a:r>
              <a:rPr b="1" lang="en" sz="1200">
                <a:solidFill>
                  <a:schemeClr val="accent2"/>
                </a:solidFill>
                <a:latin typeface="Source Sans Pro"/>
                <a:ea typeface="Source Sans Pro"/>
                <a:cs typeface="Source Sans Pro"/>
                <a:sym typeface="Source Sans Pro"/>
              </a:rPr>
              <a:t>More info on how to use this template at </a:t>
            </a:r>
            <a:r>
              <a:rPr b="1" lang="en" sz="1200" u="sng">
                <a:solidFill>
                  <a:schemeClr val="accent2"/>
                </a:solidFill>
                <a:latin typeface="Source Sans Pro"/>
                <a:ea typeface="Source Sans Pro"/>
                <a:cs typeface="Source Sans Pro"/>
                <a:sym typeface="Source Sans Pro"/>
                <a:hlinkClick r:id="rId4">
                  <a:extLst>
                    <a:ext uri="{A12FA001-AC4F-418D-AE19-62706E023703}">
                      <ahyp:hlinkClr val="tx"/>
                    </a:ext>
                  </a:extLst>
                </a:hlinkClick>
              </a:rPr>
              <a:t>www.slidescarnival.com/help-use-presentation-template</a:t>
            </a:r>
            <a:endParaRPr b="1" sz="1200">
              <a:solidFill>
                <a:schemeClr val="accent2"/>
              </a:solidFill>
              <a:latin typeface="Source Sans Pro"/>
              <a:ea typeface="Source Sans Pro"/>
              <a:cs typeface="Source Sans Pro"/>
              <a:sym typeface="Source Sans Pro"/>
            </a:endParaRPr>
          </a:p>
          <a:p>
            <a:pPr indent="0" lvl="0" marL="0" rtl="0" algn="l">
              <a:spcBef>
                <a:spcPts val="1000"/>
              </a:spcBef>
              <a:spcAft>
                <a:spcPts val="0"/>
              </a:spcAft>
              <a:buNone/>
            </a:pPr>
            <a:r>
              <a:rPr lang="en" sz="1200">
                <a:solidFill>
                  <a:schemeClr val="accent2"/>
                </a:solidFill>
                <a:latin typeface="Source Sans Pro"/>
                <a:ea typeface="Source Sans Pro"/>
                <a:cs typeface="Source Sans Pro"/>
                <a:sym typeface="Source Sans Pro"/>
              </a:rPr>
              <a:t>This template is free to use under </a:t>
            </a:r>
            <a:r>
              <a:rPr lang="en" sz="1200" u="sng">
                <a:solidFill>
                  <a:schemeClr val="accent2"/>
                </a:solidFill>
                <a:latin typeface="Source Sans Pro"/>
                <a:ea typeface="Source Sans Pro"/>
                <a:cs typeface="Source Sans Pro"/>
                <a:sym typeface="Source Sans Pro"/>
                <a:hlinkClick r:id="rId5">
                  <a:extLst>
                    <a:ext uri="{A12FA001-AC4F-418D-AE19-62706E023703}">
                      <ahyp:hlinkClr val="tx"/>
                    </a:ext>
                  </a:extLst>
                </a:hlinkClick>
              </a:rPr>
              <a:t>Creative Commons Attribution license</a:t>
            </a:r>
            <a:r>
              <a:rPr lang="en" sz="1200">
                <a:solidFill>
                  <a:schemeClr val="accent2"/>
                </a:solidFill>
                <a:latin typeface="Source Sans Pro"/>
                <a:ea typeface="Source Sans Pro"/>
                <a:cs typeface="Source Sans Pro"/>
                <a:sym typeface="Source Sans Pro"/>
              </a:rPr>
              <a:t>. </a:t>
            </a:r>
            <a:r>
              <a:rPr lang="en" sz="1200">
                <a:solidFill>
                  <a:schemeClr val="accent2"/>
                </a:solidFill>
                <a:latin typeface="Source Sans Pro"/>
                <a:ea typeface="Source Sans Pro"/>
                <a:cs typeface="Source Sans Pro"/>
                <a:sym typeface="Source Sans Pro"/>
              </a:rPr>
              <a:t>You can keep the Credits slide or mention SlidesCarnival and other resources used in a slide footer</a:t>
            </a:r>
            <a:r>
              <a:rPr lang="en" sz="1200">
                <a:solidFill>
                  <a:schemeClr val="accent2"/>
                </a:solidFill>
                <a:latin typeface="Source Sans Pro"/>
                <a:ea typeface="Source Sans Pro"/>
                <a:cs typeface="Source Sans Pro"/>
                <a:sym typeface="Source Sans Pro"/>
              </a:rPr>
              <a:t>.</a:t>
            </a:r>
            <a:endParaRPr sz="1200">
              <a:solidFill>
                <a:schemeClr val="accent2"/>
              </a:solidFill>
              <a:latin typeface="Source Sans Pro"/>
              <a:ea typeface="Source Sans Pro"/>
              <a:cs typeface="Source Sans Pro"/>
              <a:sym typeface="Source Sans Pro"/>
            </a:endParaRPr>
          </a:p>
          <a:p>
            <a:pPr indent="0" lvl="0" marL="0" rtl="0" algn="l">
              <a:spcBef>
                <a:spcPts val="1000"/>
              </a:spcBef>
              <a:spcAft>
                <a:spcPts val="0"/>
              </a:spcAft>
              <a:buNone/>
            </a:pPr>
            <a:r>
              <a:t/>
            </a:r>
            <a:endParaRPr sz="1200">
              <a:solidFill>
                <a:schemeClr val="accent2"/>
              </a:solidFill>
              <a:latin typeface="Source Sans Pro"/>
              <a:ea typeface="Source Sans Pro"/>
              <a:cs typeface="Source Sans Pro"/>
              <a:sym typeface="Source Sans Pro"/>
            </a:endParaRPr>
          </a:p>
          <a:p>
            <a:pPr indent="0" lvl="0" marL="0" rtl="0" algn="l">
              <a:spcBef>
                <a:spcPts val="1000"/>
              </a:spcBef>
              <a:spcAft>
                <a:spcPts val="1000"/>
              </a:spcAft>
              <a:buNone/>
            </a:pPr>
            <a:r>
              <a:t/>
            </a:r>
            <a:endParaRPr sz="1200">
              <a:solidFill>
                <a:schemeClr val="accent2"/>
              </a:solidFill>
              <a:latin typeface="Source Sans Pro"/>
              <a:ea typeface="Source Sans Pro"/>
              <a:cs typeface="Source Sans Pro"/>
              <a:sym typeface="Source Sans Pro"/>
            </a:endParaRPr>
          </a:p>
        </p:txBody>
      </p:sp>
      <p:sp>
        <p:nvSpPr>
          <p:cNvPr id="199" name="Google Shape;199;p2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0"/>
          <p:cNvSpPr/>
          <p:nvPr/>
        </p:nvSpPr>
        <p:spPr>
          <a:xfrm>
            <a:off x="5880381" y="2562025"/>
            <a:ext cx="1381800" cy="13656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txBox="1"/>
          <p:nvPr>
            <p:ph idx="4294967295" type="ctrTitle"/>
          </p:nvPr>
        </p:nvSpPr>
        <p:spPr>
          <a:xfrm>
            <a:off x="1637500" y="592744"/>
            <a:ext cx="56421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t>Hello!</a:t>
            </a:r>
            <a:endParaRPr b="1" sz="6000"/>
          </a:p>
        </p:txBody>
      </p:sp>
      <p:sp>
        <p:nvSpPr>
          <p:cNvPr id="206" name="Google Shape;206;p30"/>
          <p:cNvSpPr txBox="1"/>
          <p:nvPr>
            <p:ph idx="4294967295" type="subTitle"/>
          </p:nvPr>
        </p:nvSpPr>
        <p:spPr>
          <a:xfrm>
            <a:off x="1637500" y="1563713"/>
            <a:ext cx="56421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I am Jayden Smith</a:t>
            </a:r>
            <a:endParaRPr b="1" sz="3600"/>
          </a:p>
        </p:txBody>
      </p:sp>
      <p:sp>
        <p:nvSpPr>
          <p:cNvPr id="207" name="Google Shape;207;p30"/>
          <p:cNvSpPr txBox="1"/>
          <p:nvPr>
            <p:ph idx="4294967295" type="body"/>
          </p:nvPr>
        </p:nvSpPr>
        <p:spPr>
          <a:xfrm>
            <a:off x="1637500" y="2388200"/>
            <a:ext cx="4109400" cy="246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600"/>
              <a:t>I am here because I love to give presentations. </a:t>
            </a:r>
            <a:endParaRPr sz="2600"/>
          </a:p>
          <a:p>
            <a:pPr indent="0" lvl="0" marL="0" rtl="0" algn="l">
              <a:spcBef>
                <a:spcPts val="600"/>
              </a:spcBef>
              <a:spcAft>
                <a:spcPts val="0"/>
              </a:spcAft>
              <a:buNone/>
            </a:pPr>
            <a:r>
              <a:rPr lang="en" sz="2600"/>
              <a:t>You can find me at:</a:t>
            </a:r>
            <a:endParaRPr sz="2600"/>
          </a:p>
          <a:p>
            <a:pPr indent="0" lvl="0" marL="0" rtl="0" algn="l">
              <a:spcBef>
                <a:spcPts val="600"/>
              </a:spcBef>
              <a:spcAft>
                <a:spcPts val="0"/>
              </a:spcAft>
              <a:buNone/>
            </a:pPr>
            <a:r>
              <a:rPr lang="en" sz="2600"/>
              <a:t>@username</a:t>
            </a:r>
            <a:endParaRPr sz="2600"/>
          </a:p>
        </p:txBody>
      </p:sp>
      <p:pic>
        <p:nvPicPr>
          <p:cNvPr id="208" name="Google Shape;208;p30"/>
          <p:cNvPicPr preferRelativeResize="0"/>
          <p:nvPr/>
        </p:nvPicPr>
        <p:blipFill rotWithShape="1">
          <a:blip r:embed="rId4">
            <a:alphaModFix/>
          </a:blip>
          <a:srcRect b="48837" l="22680" r="14803" t="9485"/>
          <a:stretch/>
        </p:blipFill>
        <p:spPr>
          <a:xfrm>
            <a:off x="5969309" y="2639689"/>
            <a:ext cx="1210200" cy="1210200"/>
          </a:xfrm>
          <a:prstGeom prst="ellipse">
            <a:avLst/>
          </a:prstGeom>
          <a:noFill/>
          <a:ln>
            <a:noFill/>
          </a:ln>
        </p:spPr>
      </p:pic>
      <p:cxnSp>
        <p:nvCxnSpPr>
          <p:cNvPr id="209" name="Google Shape;209;p30"/>
          <p:cNvCxnSpPr/>
          <p:nvPr/>
        </p:nvCxnSpPr>
        <p:spPr>
          <a:xfrm>
            <a:off x="6694986" y="3933625"/>
            <a:ext cx="214500" cy="856800"/>
          </a:xfrm>
          <a:prstGeom prst="straightConnector1">
            <a:avLst/>
          </a:prstGeom>
          <a:noFill/>
          <a:ln cap="flat" cmpd="sng" w="9525">
            <a:solidFill>
              <a:srgbClr val="CFD8DC"/>
            </a:solidFill>
            <a:prstDash val="solid"/>
            <a:round/>
            <a:headEnd len="med" w="med" type="none"/>
            <a:tailEnd len="med" w="med" type="none"/>
          </a:ln>
        </p:spPr>
      </p:cxnSp>
      <p:cxnSp>
        <p:nvCxnSpPr>
          <p:cNvPr id="210" name="Google Shape;210;p30"/>
          <p:cNvCxnSpPr/>
          <p:nvPr/>
        </p:nvCxnSpPr>
        <p:spPr>
          <a:xfrm>
            <a:off x="7059842" y="3727574"/>
            <a:ext cx="394200" cy="525600"/>
          </a:xfrm>
          <a:prstGeom prst="straightConnector1">
            <a:avLst/>
          </a:prstGeom>
          <a:noFill/>
          <a:ln cap="flat" cmpd="sng" w="9525">
            <a:solidFill>
              <a:srgbClr val="CFD8DC"/>
            </a:solidFill>
            <a:prstDash val="solid"/>
            <a:round/>
            <a:headEnd len="med" w="med" type="none"/>
            <a:tailEnd len="med" w="med" type="none"/>
          </a:ln>
        </p:spPr>
      </p:cxnSp>
      <p:cxnSp>
        <p:nvCxnSpPr>
          <p:cNvPr id="211" name="Google Shape;211;p30"/>
          <p:cNvCxnSpPr/>
          <p:nvPr/>
        </p:nvCxnSpPr>
        <p:spPr>
          <a:xfrm>
            <a:off x="7224089" y="3501963"/>
            <a:ext cx="752400" cy="464100"/>
          </a:xfrm>
          <a:prstGeom prst="straightConnector1">
            <a:avLst/>
          </a:prstGeom>
          <a:noFill/>
          <a:ln cap="flat" cmpd="sng" w="9525">
            <a:solidFill>
              <a:srgbClr val="CFD8DC"/>
            </a:solidFill>
            <a:prstDash val="solid"/>
            <a:round/>
            <a:headEnd len="med" w="med" type="none"/>
            <a:tailEnd len="med" w="med" type="none"/>
          </a:ln>
        </p:spPr>
      </p:cxnSp>
      <p:sp>
        <p:nvSpPr>
          <p:cNvPr id="212" name="Google Shape;212;p3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 name="Shape 216"/>
        <p:cNvGrpSpPr/>
        <p:nvPr/>
      </p:nvGrpSpPr>
      <p:grpSpPr>
        <a:xfrm>
          <a:off x="0" y="0"/>
          <a:ext cx="0" cy="0"/>
          <a:chOff x="0" y="0"/>
          <a:chExt cx="0" cy="0"/>
        </a:xfrm>
      </p:grpSpPr>
      <p:sp>
        <p:nvSpPr>
          <p:cNvPr id="217" name="Google Shape;217;p31"/>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solidFill>
                  <a:schemeClr val="accent4"/>
                </a:solidFill>
              </a:rPr>
              <a:t>1.</a:t>
            </a:r>
            <a:endParaRPr sz="6000">
              <a:solidFill>
                <a:schemeClr val="accent4"/>
              </a:solidFill>
            </a:endParaRPr>
          </a:p>
          <a:p>
            <a:pPr indent="0" lvl="0" marL="0" rtl="0" algn="l">
              <a:spcBef>
                <a:spcPts val="0"/>
              </a:spcBef>
              <a:spcAft>
                <a:spcPts val="0"/>
              </a:spcAft>
              <a:buNone/>
            </a:pPr>
            <a:r>
              <a:rPr lang="en"/>
              <a:t>Transition headline</a:t>
            </a:r>
            <a:endParaRPr/>
          </a:p>
        </p:txBody>
      </p:sp>
      <p:sp>
        <p:nvSpPr>
          <p:cNvPr id="218" name="Google Shape;218;p31"/>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with the first set of slides</a:t>
            </a:r>
            <a:endParaRPr/>
          </a:p>
        </p:txBody>
      </p:sp>
      <p:sp>
        <p:nvSpPr>
          <p:cNvPr id="219" name="Google Shape;219;p31"/>
          <p:cNvSpPr txBox="1"/>
          <p:nvPr>
            <p:ph idx="4294967295"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4"/>
          <p:cNvPicPr preferRelativeResize="0"/>
          <p:nvPr/>
        </p:nvPicPr>
        <p:blipFill rotWithShape="1">
          <a:blip r:embed="rId3">
            <a:alphaModFix/>
          </a:blip>
          <a:srcRect b="0" l="0" r="0" t="0"/>
          <a:stretch/>
        </p:blipFill>
        <p:spPr>
          <a:xfrm>
            <a:off x="365525" y="1152475"/>
            <a:ext cx="5079748" cy="3174825"/>
          </a:xfrm>
          <a:prstGeom prst="rect">
            <a:avLst/>
          </a:prstGeom>
          <a:noFill/>
          <a:ln>
            <a:noFill/>
          </a:ln>
        </p:spPr>
      </p:pic>
      <p:sp>
        <p:nvSpPr>
          <p:cNvPr id="81" name="Google Shape;81;p14"/>
          <p:cNvSpPr txBox="1"/>
          <p:nvPr>
            <p:ph type="title"/>
          </p:nvPr>
        </p:nvSpPr>
        <p:spPr>
          <a:xfrm>
            <a:off x="269800" y="3148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2020 Project Challenge:</a:t>
            </a:r>
            <a:endParaRPr sz="2400"/>
          </a:p>
        </p:txBody>
      </p:sp>
      <p:sp>
        <p:nvSpPr>
          <p:cNvPr id="82" name="Google Shape;82;p14"/>
          <p:cNvSpPr txBox="1"/>
          <p:nvPr>
            <p:ph idx="1" type="body"/>
          </p:nvPr>
        </p:nvSpPr>
        <p:spPr>
          <a:xfrm>
            <a:off x="5517225" y="1152475"/>
            <a:ext cx="3353100" cy="3416400"/>
          </a:xfrm>
          <a:prstGeom prst="rect">
            <a:avLst/>
          </a:prstGeom>
        </p:spPr>
        <p:txBody>
          <a:bodyPr anchorCtr="0" anchor="t" bIns="91425" lIns="91425" spcFirstLastPara="1" rIns="91425" wrap="square" tIns="91425">
            <a:noAutofit/>
          </a:bodyPr>
          <a:lstStyle/>
          <a:p>
            <a:pPr indent="-365125" lvl="0" marL="457200" rtl="0" algn="l">
              <a:spcBef>
                <a:spcPts val="600"/>
              </a:spcBef>
              <a:spcAft>
                <a:spcPts val="0"/>
              </a:spcAft>
              <a:buClr>
                <a:srgbClr val="000000"/>
              </a:buClr>
              <a:buSzPts val="2150"/>
              <a:buChar char="➢"/>
            </a:pPr>
            <a:r>
              <a:rPr lang="en" sz="2150"/>
              <a:t>Autonomous food delivery</a:t>
            </a:r>
            <a:endParaRPr sz="2150"/>
          </a:p>
          <a:p>
            <a:pPr indent="-365125" lvl="0" marL="457200" rtl="0" algn="l">
              <a:spcBef>
                <a:spcPts val="0"/>
              </a:spcBef>
              <a:spcAft>
                <a:spcPts val="0"/>
              </a:spcAft>
              <a:buClr>
                <a:srgbClr val="000000"/>
              </a:buClr>
              <a:buSzPts val="2150"/>
              <a:buChar char="➢"/>
            </a:pPr>
            <a:r>
              <a:rPr lang="en" sz="2150"/>
              <a:t>Navigating city without running into obstacles</a:t>
            </a:r>
            <a:endParaRPr sz="2150"/>
          </a:p>
          <a:p>
            <a:pPr indent="-365125" lvl="0" marL="457200" rtl="0" algn="l">
              <a:spcBef>
                <a:spcPts val="0"/>
              </a:spcBef>
              <a:spcAft>
                <a:spcPts val="0"/>
              </a:spcAft>
              <a:buClr>
                <a:srgbClr val="000000"/>
              </a:buClr>
              <a:buSzPts val="2150"/>
              <a:buChar char="➢"/>
            </a:pPr>
            <a:r>
              <a:rPr lang="en" sz="2150"/>
              <a:t>Receive and process requests </a:t>
            </a:r>
            <a:endParaRPr sz="2150"/>
          </a:p>
          <a:p>
            <a:pPr indent="-365125" lvl="0" marL="457200" rtl="0" algn="l">
              <a:spcBef>
                <a:spcPts val="0"/>
              </a:spcBef>
              <a:spcAft>
                <a:spcPts val="0"/>
              </a:spcAft>
              <a:buClr>
                <a:srgbClr val="000000"/>
              </a:buClr>
              <a:buSzPts val="2150"/>
              <a:buChar char="➢"/>
            </a:pPr>
            <a:r>
              <a:rPr lang="en" sz="2150"/>
              <a:t>Collect food from vendors and make deliveries</a:t>
            </a:r>
            <a:endParaRPr sz="2150"/>
          </a:p>
        </p:txBody>
      </p:sp>
      <p:pic>
        <p:nvPicPr>
          <p:cNvPr id="83" name="Google Shape;83;p14"/>
          <p:cNvPicPr preferRelativeResize="0"/>
          <p:nvPr/>
        </p:nvPicPr>
        <p:blipFill>
          <a:blip r:embed="rId4">
            <a:alphaModFix/>
          </a:blip>
          <a:stretch>
            <a:fillRect/>
          </a:stretch>
        </p:blipFill>
        <p:spPr>
          <a:xfrm>
            <a:off x="1737013" y="1457150"/>
            <a:ext cx="941126" cy="776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3" name="Shape 223"/>
        <p:cNvGrpSpPr/>
        <p:nvPr/>
      </p:nvGrpSpPr>
      <p:grpSpPr>
        <a:xfrm>
          <a:off x="0" y="0"/>
          <a:ext cx="0" cy="0"/>
          <a:chOff x="0" y="0"/>
          <a:chExt cx="0" cy="0"/>
        </a:xfrm>
      </p:grpSpPr>
      <p:sp>
        <p:nvSpPr>
          <p:cNvPr id="224" name="Google Shape;224;p32"/>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Quotations are commonly printed as a </a:t>
            </a:r>
            <a:r>
              <a:rPr b="1" lang="en">
                <a:solidFill>
                  <a:srgbClr val="0091EA"/>
                </a:solidFill>
              </a:rPr>
              <a:t>means of inspiration</a:t>
            </a:r>
            <a:r>
              <a:rPr lang="en"/>
              <a:t> and to invoke philosophical thoughts from the reader.</a:t>
            </a:r>
            <a:endParaRPr/>
          </a:p>
        </p:txBody>
      </p:sp>
      <p:sp>
        <p:nvSpPr>
          <p:cNvPr id="225" name="Google Shape;225;p32"/>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slide title</a:t>
            </a:r>
            <a:endParaRPr/>
          </a:p>
        </p:txBody>
      </p:sp>
      <p:sp>
        <p:nvSpPr>
          <p:cNvPr id="231" name="Google Shape;231;p33"/>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Here you have a list of items</a:t>
            </a:r>
            <a:endParaRPr/>
          </a:p>
          <a:p>
            <a:pPr indent="-381000" lvl="0" marL="457200" rtl="0" algn="l">
              <a:spcBef>
                <a:spcPts val="0"/>
              </a:spcBef>
              <a:spcAft>
                <a:spcPts val="0"/>
              </a:spcAft>
              <a:buSzPts val="2400"/>
              <a:buChar char="◎"/>
            </a:pPr>
            <a:r>
              <a:rPr lang="en"/>
              <a:t>And some text</a:t>
            </a:r>
            <a:endParaRPr/>
          </a:p>
          <a:p>
            <a:pPr indent="-381000" lvl="0" marL="457200" rtl="0" algn="l">
              <a:spcBef>
                <a:spcPts val="0"/>
              </a:spcBef>
              <a:spcAft>
                <a:spcPts val="0"/>
              </a:spcAft>
              <a:buSzPts val="2400"/>
              <a:buChar char="◎"/>
            </a:pPr>
            <a:r>
              <a:rPr lang="en"/>
              <a:t>But remember not to overload your slides with content</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Your audience will listen to you or read the content, but won’t do both. </a:t>
            </a:r>
            <a:endParaRPr/>
          </a:p>
        </p:txBody>
      </p:sp>
      <p:sp>
        <p:nvSpPr>
          <p:cNvPr id="232" name="Google Shape;232;p3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 name="Shape 236"/>
        <p:cNvGrpSpPr/>
        <p:nvPr/>
      </p:nvGrpSpPr>
      <p:grpSpPr>
        <a:xfrm>
          <a:off x="0" y="0"/>
          <a:ext cx="0" cy="0"/>
          <a:chOff x="0" y="0"/>
          <a:chExt cx="0" cy="0"/>
        </a:xfrm>
      </p:grpSpPr>
      <p:sp>
        <p:nvSpPr>
          <p:cNvPr id="237" name="Google Shape;237;p34"/>
          <p:cNvSpPr/>
          <p:nvPr/>
        </p:nvSpPr>
        <p:spPr>
          <a:xfrm>
            <a:off x="5725650" y="909615"/>
            <a:ext cx="1875600" cy="18528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txBox="1"/>
          <p:nvPr>
            <p:ph idx="4294967295" type="ctrTitle"/>
          </p:nvPr>
        </p:nvSpPr>
        <p:spPr>
          <a:xfrm>
            <a:off x="533400" y="1252131"/>
            <a:ext cx="4779600" cy="1159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sz="6000"/>
              <a:t>Big concept</a:t>
            </a:r>
            <a:endParaRPr b="1" sz="6000"/>
          </a:p>
        </p:txBody>
      </p:sp>
      <p:sp>
        <p:nvSpPr>
          <p:cNvPr id="239" name="Google Shape;239;p34"/>
          <p:cNvSpPr txBox="1"/>
          <p:nvPr>
            <p:ph idx="4294967295" type="subTitle"/>
          </p:nvPr>
        </p:nvSpPr>
        <p:spPr>
          <a:xfrm>
            <a:off x="533400" y="2394538"/>
            <a:ext cx="4779600" cy="7848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lang="en"/>
              <a:t>Bring the attention of your audience over a key concept using icons or illustrations</a:t>
            </a:r>
            <a:endParaRPr/>
          </a:p>
        </p:txBody>
      </p:sp>
      <p:cxnSp>
        <p:nvCxnSpPr>
          <p:cNvPr id="240" name="Google Shape;240;p34"/>
          <p:cNvCxnSpPr/>
          <p:nvPr/>
        </p:nvCxnSpPr>
        <p:spPr>
          <a:xfrm flipH="1" rot="10800000">
            <a:off x="6805299" y="540952"/>
            <a:ext cx="143700" cy="377100"/>
          </a:xfrm>
          <a:prstGeom prst="straightConnector1">
            <a:avLst/>
          </a:prstGeom>
          <a:noFill/>
          <a:ln cap="flat" cmpd="sng" w="9525">
            <a:solidFill>
              <a:srgbClr val="CFD8DC"/>
            </a:solidFill>
            <a:prstDash val="solid"/>
            <a:round/>
            <a:headEnd len="med" w="med" type="none"/>
            <a:tailEnd len="med" w="med" type="none"/>
          </a:ln>
        </p:spPr>
      </p:cxnSp>
      <p:cxnSp>
        <p:nvCxnSpPr>
          <p:cNvPr id="241" name="Google Shape;241;p34"/>
          <p:cNvCxnSpPr/>
          <p:nvPr/>
        </p:nvCxnSpPr>
        <p:spPr>
          <a:xfrm flipH="1">
            <a:off x="7451750" y="1182125"/>
            <a:ext cx="337200" cy="131100"/>
          </a:xfrm>
          <a:prstGeom prst="straightConnector1">
            <a:avLst/>
          </a:prstGeom>
          <a:noFill/>
          <a:ln cap="flat" cmpd="sng" w="9525">
            <a:solidFill>
              <a:srgbClr val="CFD8DC"/>
            </a:solidFill>
            <a:prstDash val="solid"/>
            <a:round/>
            <a:headEnd len="med" w="med" type="none"/>
            <a:tailEnd len="med" w="med" type="none"/>
          </a:ln>
        </p:spPr>
      </p:cxnSp>
      <p:cxnSp>
        <p:nvCxnSpPr>
          <p:cNvPr id="242" name="Google Shape;242;p34"/>
          <p:cNvCxnSpPr>
            <a:endCxn id="237" idx="6"/>
          </p:cNvCxnSpPr>
          <p:nvPr/>
        </p:nvCxnSpPr>
        <p:spPr>
          <a:xfrm rot="10800000">
            <a:off x="7601250" y="1836015"/>
            <a:ext cx="998100" cy="98100"/>
          </a:xfrm>
          <a:prstGeom prst="straightConnector1">
            <a:avLst/>
          </a:prstGeom>
          <a:noFill/>
          <a:ln cap="flat" cmpd="sng" w="9525">
            <a:solidFill>
              <a:srgbClr val="CFD8DC"/>
            </a:solidFill>
            <a:prstDash val="solid"/>
            <a:round/>
            <a:headEnd len="med" w="med" type="none"/>
            <a:tailEnd len="med" w="med" type="none"/>
          </a:ln>
        </p:spPr>
      </p:cxnSp>
      <p:sp>
        <p:nvSpPr>
          <p:cNvPr id="243" name="Google Shape;243;p34"/>
          <p:cNvSpPr/>
          <p:nvPr/>
        </p:nvSpPr>
        <p:spPr>
          <a:xfrm>
            <a:off x="5875408" y="1057537"/>
            <a:ext cx="1576200" cy="15567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 name="Google Shape;244;p34"/>
          <p:cNvGrpSpPr/>
          <p:nvPr/>
        </p:nvGrpSpPr>
        <p:grpSpPr>
          <a:xfrm>
            <a:off x="6224310" y="1351742"/>
            <a:ext cx="878284" cy="816182"/>
            <a:chOff x="5972700" y="2330200"/>
            <a:chExt cx="411625" cy="387275"/>
          </a:xfrm>
        </p:grpSpPr>
        <p:sp>
          <p:nvSpPr>
            <p:cNvPr id="245" name="Google Shape;245;p3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246" name="Google Shape;246;p3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sp>
        <p:nvSpPr>
          <p:cNvPr id="247" name="Google Shape;247;p3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1" name="Shape 251"/>
        <p:cNvGrpSpPr/>
        <p:nvPr/>
      </p:nvGrpSpPr>
      <p:grpSpPr>
        <a:xfrm>
          <a:off x="0" y="0"/>
          <a:ext cx="0" cy="0"/>
          <a:chOff x="0" y="0"/>
          <a:chExt cx="0" cy="0"/>
        </a:xfrm>
      </p:grpSpPr>
      <p:sp>
        <p:nvSpPr>
          <p:cNvPr id="252" name="Google Shape;252;p35"/>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White</a:t>
            </a:r>
            <a:endParaRPr b="1"/>
          </a:p>
          <a:p>
            <a:pPr indent="0" lvl="0" marL="0" rtl="0" algn="l">
              <a:spcBef>
                <a:spcPts val="600"/>
              </a:spcBef>
              <a:spcAft>
                <a:spcPts val="0"/>
              </a:spcAft>
              <a:buNone/>
            </a:pPr>
            <a:r>
              <a:rPr lang="en"/>
              <a:t>Is the color of milk and fresh snow, the color produced by the combination of all the colors of the visible spectrum.</a:t>
            </a:r>
            <a:endParaRPr/>
          </a:p>
        </p:txBody>
      </p:sp>
      <p:sp>
        <p:nvSpPr>
          <p:cNvPr id="253" name="Google Shape;253;p35"/>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 can also split your content</a:t>
            </a:r>
            <a:endParaRPr/>
          </a:p>
        </p:txBody>
      </p:sp>
      <p:sp>
        <p:nvSpPr>
          <p:cNvPr id="254" name="Google Shape;254;p35"/>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Black</a:t>
            </a:r>
            <a:endParaRPr b="1"/>
          </a:p>
          <a:p>
            <a:pPr indent="0" lvl="0" marL="0" rtl="0" algn="l">
              <a:spcBef>
                <a:spcPts val="600"/>
              </a:spcBef>
              <a:spcAft>
                <a:spcPts val="0"/>
              </a:spcAft>
              <a:buNone/>
            </a:pPr>
            <a:r>
              <a:rPr lang="en"/>
              <a:t>Is the color of ebony and of outer space. It has been the symbolic color of elegance, solemnity and authority.</a:t>
            </a:r>
            <a:endParaRPr/>
          </a:p>
        </p:txBody>
      </p:sp>
      <p:sp>
        <p:nvSpPr>
          <p:cNvPr id="255" name="Google Shape;255;p3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two or three columns</a:t>
            </a:r>
            <a:endParaRPr/>
          </a:p>
        </p:txBody>
      </p:sp>
      <p:sp>
        <p:nvSpPr>
          <p:cNvPr id="261" name="Google Shape;261;p36"/>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a:t>Is the color of gold, butter and ripe lemons. In the spectrum of visible light, yellow is found between green and orange.</a:t>
            </a:r>
            <a:endParaRPr/>
          </a:p>
        </p:txBody>
      </p:sp>
      <p:sp>
        <p:nvSpPr>
          <p:cNvPr id="262" name="Google Shape;262;p36"/>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a:t>Is the colour of the clear sky and the deep sea. It is located between violet and green on the optical spectrum.</a:t>
            </a:r>
            <a:endParaRPr/>
          </a:p>
        </p:txBody>
      </p:sp>
      <p:sp>
        <p:nvSpPr>
          <p:cNvPr id="263" name="Google Shape;263;p36"/>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a:t>Is the color of blood, and because of this it has historically been associated with sacrifice, danger and courage. </a:t>
            </a:r>
            <a:endParaRPr/>
          </a:p>
          <a:p>
            <a:pPr indent="0" lvl="0" marL="0" rtl="0" algn="l">
              <a:spcBef>
                <a:spcPts val="600"/>
              </a:spcBef>
              <a:spcAft>
                <a:spcPts val="0"/>
              </a:spcAft>
              <a:buNone/>
            </a:pPr>
            <a:r>
              <a:t/>
            </a:r>
            <a:endParaRPr/>
          </a:p>
        </p:txBody>
      </p:sp>
      <p:sp>
        <p:nvSpPr>
          <p:cNvPr id="264" name="Google Shape;264;p3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charts to explain your ideas</a:t>
            </a:r>
            <a:endParaRPr/>
          </a:p>
        </p:txBody>
      </p:sp>
      <p:sp>
        <p:nvSpPr>
          <p:cNvPr id="270" name="Google Shape;270;p37"/>
          <p:cNvSpPr/>
          <p:nvPr/>
        </p:nvSpPr>
        <p:spPr>
          <a:xfrm>
            <a:off x="3058620" y="1383600"/>
            <a:ext cx="2390100" cy="2412300"/>
          </a:xfrm>
          <a:prstGeom prst="ellipse">
            <a:avLst/>
          </a:prstGeom>
          <a:noFill/>
          <a:ln cap="flat" cmpd="sng" w="9525">
            <a:solidFill>
              <a:srgbClr val="0091EA"/>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07D8B"/>
                </a:solidFill>
                <a:latin typeface="Source Sans Pro"/>
                <a:ea typeface="Source Sans Pro"/>
                <a:cs typeface="Source Sans Pro"/>
                <a:sym typeface="Source Sans Pro"/>
              </a:rPr>
              <a:t>Gray</a:t>
            </a:r>
            <a:endParaRPr>
              <a:solidFill>
                <a:srgbClr val="607D8B"/>
              </a:solidFill>
              <a:latin typeface="Source Sans Pro"/>
              <a:ea typeface="Source Sans Pro"/>
              <a:cs typeface="Source Sans Pro"/>
              <a:sym typeface="Source Sans Pro"/>
            </a:endParaRPr>
          </a:p>
        </p:txBody>
      </p:sp>
      <p:sp>
        <p:nvSpPr>
          <p:cNvPr id="271" name="Google Shape;271;p37"/>
          <p:cNvSpPr/>
          <p:nvPr/>
        </p:nvSpPr>
        <p:spPr>
          <a:xfrm>
            <a:off x="902675" y="1383600"/>
            <a:ext cx="2390100" cy="2412300"/>
          </a:xfrm>
          <a:prstGeom prst="ellipse">
            <a:avLst/>
          </a:prstGeom>
          <a:noFill/>
          <a:ln cap="flat" cmpd="sng" w="9525">
            <a:solidFill>
              <a:srgbClr val="0091EA"/>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07D8B"/>
                </a:solidFill>
                <a:latin typeface="Source Sans Pro"/>
                <a:ea typeface="Source Sans Pro"/>
                <a:cs typeface="Source Sans Pro"/>
                <a:sym typeface="Source Sans Pro"/>
              </a:rPr>
              <a:t>White</a:t>
            </a:r>
            <a:endParaRPr>
              <a:solidFill>
                <a:srgbClr val="607D8B"/>
              </a:solidFill>
              <a:latin typeface="Source Sans Pro"/>
              <a:ea typeface="Source Sans Pro"/>
              <a:cs typeface="Source Sans Pro"/>
              <a:sym typeface="Source Sans Pro"/>
            </a:endParaRPr>
          </a:p>
        </p:txBody>
      </p:sp>
      <p:sp>
        <p:nvSpPr>
          <p:cNvPr id="272" name="Google Shape;272;p37"/>
          <p:cNvSpPr/>
          <p:nvPr/>
        </p:nvSpPr>
        <p:spPr>
          <a:xfrm>
            <a:off x="5247991" y="1383600"/>
            <a:ext cx="2390100" cy="2412300"/>
          </a:xfrm>
          <a:prstGeom prst="ellipse">
            <a:avLst/>
          </a:prstGeom>
          <a:noFill/>
          <a:ln cap="flat" cmpd="sng" w="9525">
            <a:solidFill>
              <a:srgbClr val="0091EA"/>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607D8B"/>
                </a:solidFill>
                <a:latin typeface="Source Sans Pro"/>
                <a:ea typeface="Source Sans Pro"/>
                <a:cs typeface="Source Sans Pro"/>
                <a:sym typeface="Source Sans Pro"/>
              </a:rPr>
              <a:t>Black</a:t>
            </a:r>
            <a:endParaRPr>
              <a:solidFill>
                <a:srgbClr val="607D8B"/>
              </a:solidFill>
              <a:latin typeface="Source Sans Pro"/>
              <a:ea typeface="Source Sans Pro"/>
              <a:cs typeface="Source Sans Pro"/>
              <a:sym typeface="Source Sans Pro"/>
            </a:endParaRPr>
          </a:p>
        </p:txBody>
      </p:sp>
      <p:sp>
        <p:nvSpPr>
          <p:cNvPr id="273" name="Google Shape;273;p3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7" name="Shape 277"/>
        <p:cNvGrpSpPr/>
        <p:nvPr/>
      </p:nvGrpSpPr>
      <p:grpSpPr>
        <a:xfrm>
          <a:off x="0" y="0"/>
          <a:ext cx="0" cy="0"/>
          <a:chOff x="0" y="0"/>
          <a:chExt cx="0" cy="0"/>
        </a:xfrm>
      </p:grpSpPr>
      <p:grpSp>
        <p:nvGrpSpPr>
          <p:cNvPr id="278" name="Google Shape;278;p38"/>
          <p:cNvGrpSpPr/>
          <p:nvPr/>
        </p:nvGrpSpPr>
        <p:grpSpPr>
          <a:xfrm>
            <a:off x="3338271" y="1184703"/>
            <a:ext cx="2467458" cy="3429286"/>
            <a:chOff x="-6729413" y="-17360900"/>
            <a:chExt cx="26138326" cy="48436250"/>
          </a:xfrm>
        </p:grpSpPr>
        <p:sp>
          <p:nvSpPr>
            <p:cNvPr id="279" name="Google Shape;279;p38"/>
            <p:cNvSpPr/>
            <p:nvPr/>
          </p:nvSpPr>
          <p:spPr>
            <a:xfrm>
              <a:off x="-6729413" y="-9364662"/>
              <a:ext cx="25398299" cy="2466900"/>
            </a:xfrm>
            <a:custGeom>
              <a:rect b="b" l="l" r="r" t="t"/>
              <a:pathLst>
                <a:path extrusionOk="0" h="120000" w="120000">
                  <a:moveTo>
                    <a:pt x="120000" y="119999"/>
                  </a:moveTo>
                  <a:lnTo>
                    <a:pt x="0" y="0"/>
                  </a:lnTo>
                  <a:lnTo>
                    <a:pt x="11145" y="119999"/>
                  </a:lnTo>
                  <a:lnTo>
                    <a:pt x="120000" y="119999"/>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38"/>
            <p:cNvSpPr/>
            <p:nvPr/>
          </p:nvSpPr>
          <p:spPr>
            <a:xfrm>
              <a:off x="3276600" y="-17360900"/>
              <a:ext cx="10882200" cy="8842500"/>
            </a:xfrm>
            <a:custGeom>
              <a:rect b="b" l="l" r="r" t="t"/>
              <a:pathLst>
                <a:path extrusionOk="0" h="120000" w="120000">
                  <a:moveTo>
                    <a:pt x="102547" y="0"/>
                  </a:moveTo>
                  <a:lnTo>
                    <a:pt x="0" y="120000"/>
                  </a:lnTo>
                  <a:lnTo>
                    <a:pt x="119999" y="109486"/>
                  </a:lnTo>
                  <a:lnTo>
                    <a:pt x="102547"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38"/>
            <p:cNvSpPr/>
            <p:nvPr/>
          </p:nvSpPr>
          <p:spPr>
            <a:xfrm>
              <a:off x="12576175" y="-17360900"/>
              <a:ext cx="6832500" cy="10463100"/>
            </a:xfrm>
            <a:custGeom>
              <a:rect b="b" l="l" r="r" t="t"/>
              <a:pathLst>
                <a:path extrusionOk="0" h="120000" w="120000">
                  <a:moveTo>
                    <a:pt x="0" y="0"/>
                  </a:moveTo>
                  <a:lnTo>
                    <a:pt x="120000" y="62193"/>
                  </a:lnTo>
                  <a:lnTo>
                    <a:pt x="107007" y="120000"/>
                  </a:lnTo>
                  <a:lnTo>
                    <a:pt x="27797" y="92526"/>
                  </a:lnTo>
                  <a:lnTo>
                    <a:pt x="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38"/>
            <p:cNvSpPr/>
            <p:nvPr/>
          </p:nvSpPr>
          <p:spPr>
            <a:xfrm>
              <a:off x="-6729413" y="-9364662"/>
              <a:ext cx="2358900" cy="2466900"/>
            </a:xfrm>
            <a:custGeom>
              <a:rect b="b" l="l" r="r" t="t"/>
              <a:pathLst>
                <a:path extrusionOk="0" h="120000" w="120000">
                  <a:moveTo>
                    <a:pt x="0" y="0"/>
                  </a:moveTo>
                  <a:lnTo>
                    <a:pt x="119999" y="119999"/>
                  </a:lnTo>
                  <a:lnTo>
                    <a:pt x="21561" y="119999"/>
                  </a:lnTo>
                  <a:lnTo>
                    <a:pt x="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38"/>
            <p:cNvSpPr/>
            <p:nvPr/>
          </p:nvSpPr>
          <p:spPr>
            <a:xfrm>
              <a:off x="-6729413" y="-9364662"/>
              <a:ext cx="10005900" cy="2466900"/>
            </a:xfrm>
            <a:custGeom>
              <a:rect b="b" l="l" r="r" t="t"/>
              <a:pathLst>
                <a:path extrusionOk="0" h="120000" w="120000">
                  <a:moveTo>
                    <a:pt x="120000" y="41158"/>
                  </a:moveTo>
                  <a:lnTo>
                    <a:pt x="116173" y="119999"/>
                  </a:lnTo>
                  <a:lnTo>
                    <a:pt x="28291" y="119999"/>
                  </a:lnTo>
                  <a:lnTo>
                    <a:pt x="0" y="0"/>
                  </a:lnTo>
                  <a:lnTo>
                    <a:pt x="120000" y="41158"/>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38"/>
            <p:cNvSpPr/>
            <p:nvPr/>
          </p:nvSpPr>
          <p:spPr>
            <a:xfrm>
              <a:off x="-6729413" y="-17360900"/>
              <a:ext cx="19305601" cy="8842500"/>
            </a:xfrm>
            <a:custGeom>
              <a:rect b="b" l="l" r="r" t="t"/>
              <a:pathLst>
                <a:path extrusionOk="0" h="120000" w="120000">
                  <a:moveTo>
                    <a:pt x="120000" y="0"/>
                  </a:moveTo>
                  <a:lnTo>
                    <a:pt x="62195" y="120000"/>
                  </a:lnTo>
                  <a:lnTo>
                    <a:pt x="0" y="108517"/>
                  </a:lnTo>
                  <a:lnTo>
                    <a:pt x="60656" y="80315"/>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38"/>
            <p:cNvSpPr/>
            <p:nvPr/>
          </p:nvSpPr>
          <p:spPr>
            <a:xfrm>
              <a:off x="12752387" y="-9293225"/>
              <a:ext cx="5916600" cy="2395500"/>
            </a:xfrm>
            <a:custGeom>
              <a:rect b="b" l="l" r="r" t="t"/>
              <a:pathLst>
                <a:path extrusionOk="0" h="120000" w="120000">
                  <a:moveTo>
                    <a:pt x="28526" y="0"/>
                  </a:moveTo>
                  <a:lnTo>
                    <a:pt x="120000" y="120000"/>
                  </a:lnTo>
                  <a:lnTo>
                    <a:pt x="0" y="120000"/>
                  </a:lnTo>
                  <a:lnTo>
                    <a:pt x="28526"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38"/>
            <p:cNvSpPr/>
            <p:nvPr/>
          </p:nvSpPr>
          <p:spPr>
            <a:xfrm>
              <a:off x="3276600" y="-8518525"/>
              <a:ext cx="4192500" cy="1620900"/>
            </a:xfrm>
            <a:custGeom>
              <a:rect b="b" l="l" r="r" t="t"/>
              <a:pathLst>
                <a:path extrusionOk="0" h="120000" w="120000">
                  <a:moveTo>
                    <a:pt x="16084" y="120000"/>
                  </a:moveTo>
                  <a:lnTo>
                    <a:pt x="0" y="0"/>
                  </a:lnTo>
                  <a:lnTo>
                    <a:pt x="120000" y="120000"/>
                  </a:lnTo>
                  <a:lnTo>
                    <a:pt x="16084" y="12000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38"/>
            <p:cNvSpPr/>
            <p:nvPr/>
          </p:nvSpPr>
          <p:spPr>
            <a:xfrm>
              <a:off x="-6729413" y="-9364662"/>
              <a:ext cx="2358900" cy="2466900"/>
            </a:xfrm>
            <a:custGeom>
              <a:rect b="b" l="l" r="r" t="t"/>
              <a:pathLst>
                <a:path extrusionOk="0" h="120000" w="120000">
                  <a:moveTo>
                    <a:pt x="0" y="0"/>
                  </a:moveTo>
                  <a:lnTo>
                    <a:pt x="119999" y="119999"/>
                  </a:lnTo>
                  <a:lnTo>
                    <a:pt x="21561" y="119999"/>
                  </a:lnTo>
                  <a:lnTo>
                    <a:pt x="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38"/>
            <p:cNvSpPr/>
            <p:nvPr/>
          </p:nvSpPr>
          <p:spPr>
            <a:xfrm>
              <a:off x="-6729413" y="-11442700"/>
              <a:ext cx="10005900" cy="2924100"/>
            </a:xfrm>
            <a:custGeom>
              <a:rect b="b" l="l" r="r" t="t"/>
              <a:pathLst>
                <a:path extrusionOk="0" h="120000" w="120000">
                  <a:moveTo>
                    <a:pt x="117029" y="0"/>
                  </a:moveTo>
                  <a:lnTo>
                    <a:pt x="120000" y="120000"/>
                  </a:lnTo>
                  <a:lnTo>
                    <a:pt x="0" y="85276"/>
                  </a:lnTo>
                  <a:lnTo>
                    <a:pt x="117029"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38"/>
            <p:cNvSpPr/>
            <p:nvPr/>
          </p:nvSpPr>
          <p:spPr>
            <a:xfrm>
              <a:off x="14158913" y="-11938000"/>
              <a:ext cx="5250000" cy="5040300"/>
            </a:xfrm>
            <a:custGeom>
              <a:rect b="b" l="l" r="r" t="t"/>
              <a:pathLst>
                <a:path extrusionOk="0" h="120000" w="120000">
                  <a:moveTo>
                    <a:pt x="120000" y="0"/>
                  </a:moveTo>
                  <a:lnTo>
                    <a:pt x="0" y="62966"/>
                  </a:lnTo>
                  <a:lnTo>
                    <a:pt x="103090" y="119999"/>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38"/>
            <p:cNvSpPr/>
            <p:nvPr/>
          </p:nvSpPr>
          <p:spPr>
            <a:xfrm>
              <a:off x="2957512" y="-8518525"/>
              <a:ext cx="881100" cy="1620900"/>
            </a:xfrm>
            <a:custGeom>
              <a:rect b="b" l="l" r="r" t="t"/>
              <a:pathLst>
                <a:path extrusionOk="0" h="120000" w="120000">
                  <a:moveTo>
                    <a:pt x="120000" y="120000"/>
                  </a:moveTo>
                  <a:lnTo>
                    <a:pt x="43459" y="0"/>
                  </a:lnTo>
                  <a:lnTo>
                    <a:pt x="0" y="120000"/>
                  </a:lnTo>
                  <a:lnTo>
                    <a:pt x="120000" y="12000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38"/>
            <p:cNvSpPr/>
            <p:nvPr/>
          </p:nvSpPr>
          <p:spPr>
            <a:xfrm>
              <a:off x="11728450" y="-6897687"/>
              <a:ext cx="6940500" cy="15641700"/>
            </a:xfrm>
            <a:custGeom>
              <a:rect b="b" l="l" r="r" t="t"/>
              <a:pathLst>
                <a:path extrusionOk="0" h="120000" w="120000">
                  <a:moveTo>
                    <a:pt x="120000" y="0"/>
                  </a:moveTo>
                  <a:lnTo>
                    <a:pt x="118188" y="67289"/>
                  </a:lnTo>
                  <a:lnTo>
                    <a:pt x="0" y="120000"/>
                  </a:lnTo>
                  <a:lnTo>
                    <a:pt x="0" y="12970"/>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92" name="Google Shape;292;p38"/>
            <p:cNvSpPr/>
            <p:nvPr/>
          </p:nvSpPr>
          <p:spPr>
            <a:xfrm>
              <a:off x="-4899025" y="-698500"/>
              <a:ext cx="6378600" cy="17613300"/>
            </a:xfrm>
            <a:custGeom>
              <a:rect b="b" l="l" r="r" t="t"/>
              <a:pathLst>
                <a:path extrusionOk="0" h="120000" w="120000">
                  <a:moveTo>
                    <a:pt x="120000" y="0"/>
                  </a:moveTo>
                  <a:lnTo>
                    <a:pt x="68929" y="119999"/>
                  </a:lnTo>
                  <a:lnTo>
                    <a:pt x="0" y="17748"/>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93" name="Google Shape;293;p38"/>
            <p:cNvSpPr/>
            <p:nvPr/>
          </p:nvSpPr>
          <p:spPr>
            <a:xfrm>
              <a:off x="-4370388" y="-6897687"/>
              <a:ext cx="7327800" cy="6199200"/>
            </a:xfrm>
            <a:custGeom>
              <a:rect b="b" l="l" r="r" t="t"/>
              <a:pathLst>
                <a:path extrusionOk="0" h="120000" w="120000">
                  <a:moveTo>
                    <a:pt x="120000" y="0"/>
                  </a:moveTo>
                  <a:lnTo>
                    <a:pt x="95797" y="120000"/>
                  </a:lnTo>
                  <a:lnTo>
                    <a:pt x="0" y="0"/>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94" name="Google Shape;294;p38"/>
            <p:cNvSpPr/>
            <p:nvPr/>
          </p:nvSpPr>
          <p:spPr>
            <a:xfrm>
              <a:off x="9578975" y="8743950"/>
              <a:ext cx="4263900" cy="22331400"/>
            </a:xfrm>
            <a:custGeom>
              <a:rect b="b" l="l" r="r" t="t"/>
              <a:pathLst>
                <a:path extrusionOk="0" h="120000" w="120000">
                  <a:moveTo>
                    <a:pt x="60491" y="0"/>
                  </a:moveTo>
                  <a:lnTo>
                    <a:pt x="120000" y="33491"/>
                  </a:lnTo>
                  <a:lnTo>
                    <a:pt x="0" y="119999"/>
                  </a:lnTo>
                  <a:lnTo>
                    <a:pt x="60491"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95" name="Google Shape;295;p38"/>
            <p:cNvSpPr/>
            <p:nvPr/>
          </p:nvSpPr>
          <p:spPr>
            <a:xfrm>
              <a:off x="11728450" y="-6897687"/>
              <a:ext cx="6940500" cy="1690800"/>
            </a:xfrm>
            <a:custGeom>
              <a:rect b="b" l="l" r="r" t="t"/>
              <a:pathLst>
                <a:path extrusionOk="0" h="120000" w="120000">
                  <a:moveTo>
                    <a:pt x="120000" y="0"/>
                  </a:moveTo>
                  <a:lnTo>
                    <a:pt x="0" y="120000"/>
                  </a:lnTo>
                  <a:lnTo>
                    <a:pt x="17703" y="0"/>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96" name="Google Shape;296;p38"/>
            <p:cNvSpPr/>
            <p:nvPr/>
          </p:nvSpPr>
          <p:spPr>
            <a:xfrm>
              <a:off x="3838575" y="-6897687"/>
              <a:ext cx="7890000" cy="9791700"/>
            </a:xfrm>
            <a:custGeom>
              <a:rect b="b" l="l" r="r" t="t"/>
              <a:pathLst>
                <a:path extrusionOk="0" h="120000" w="120000">
                  <a:moveTo>
                    <a:pt x="48193" y="119999"/>
                  </a:moveTo>
                  <a:lnTo>
                    <a:pt x="0" y="0"/>
                  </a:lnTo>
                  <a:lnTo>
                    <a:pt x="55219" y="0"/>
                  </a:lnTo>
                  <a:lnTo>
                    <a:pt x="119999" y="20719"/>
                  </a:lnTo>
                  <a:lnTo>
                    <a:pt x="48193" y="119999"/>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97" name="Google Shape;297;p38"/>
            <p:cNvSpPr/>
            <p:nvPr/>
          </p:nvSpPr>
          <p:spPr>
            <a:xfrm>
              <a:off x="-1235075" y="-698500"/>
              <a:ext cx="8242200" cy="17613300"/>
            </a:xfrm>
            <a:custGeom>
              <a:rect b="b" l="l" r="r" t="t"/>
              <a:pathLst>
                <a:path extrusionOk="0" h="120000" w="120000">
                  <a:moveTo>
                    <a:pt x="120000" y="24475"/>
                  </a:moveTo>
                  <a:lnTo>
                    <a:pt x="39522" y="0"/>
                  </a:lnTo>
                  <a:lnTo>
                    <a:pt x="0" y="119999"/>
                  </a:lnTo>
                  <a:lnTo>
                    <a:pt x="120000" y="24475"/>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98" name="Google Shape;298;p38"/>
            <p:cNvSpPr/>
            <p:nvPr/>
          </p:nvSpPr>
          <p:spPr>
            <a:xfrm>
              <a:off x="-1235075" y="-5207000"/>
              <a:ext cx="12963600" cy="22121700"/>
            </a:xfrm>
            <a:custGeom>
              <a:rect b="b" l="l" r="r" t="t"/>
              <a:pathLst>
                <a:path extrusionOk="0" h="120000" w="120000">
                  <a:moveTo>
                    <a:pt x="120000" y="0"/>
                  </a:moveTo>
                  <a:lnTo>
                    <a:pt x="0" y="120000"/>
                  </a:lnTo>
                  <a:lnTo>
                    <a:pt x="120000" y="75677"/>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299" name="Google Shape;299;p38"/>
            <p:cNvSpPr/>
            <p:nvPr/>
          </p:nvSpPr>
          <p:spPr>
            <a:xfrm>
              <a:off x="-6305550" y="-6897687"/>
              <a:ext cx="7785000" cy="8804400"/>
            </a:xfrm>
            <a:custGeom>
              <a:rect b="b" l="l" r="r" t="t"/>
              <a:pathLst>
                <a:path extrusionOk="0" h="120000" w="120000">
                  <a:moveTo>
                    <a:pt x="29828" y="0"/>
                  </a:moveTo>
                  <a:lnTo>
                    <a:pt x="120000" y="84493"/>
                  </a:lnTo>
                  <a:lnTo>
                    <a:pt x="21680" y="120000"/>
                  </a:lnTo>
                  <a:lnTo>
                    <a:pt x="0" y="0"/>
                  </a:lnTo>
                  <a:lnTo>
                    <a:pt x="29828"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300" name="Google Shape;300;p38"/>
            <p:cNvSpPr/>
            <p:nvPr/>
          </p:nvSpPr>
          <p:spPr>
            <a:xfrm>
              <a:off x="11728450" y="-6897687"/>
              <a:ext cx="6940500" cy="8770800"/>
            </a:xfrm>
            <a:custGeom>
              <a:rect b="b" l="l" r="r" t="t"/>
              <a:pathLst>
                <a:path extrusionOk="0" h="120000" w="120000">
                  <a:moveTo>
                    <a:pt x="120000" y="0"/>
                  </a:moveTo>
                  <a:lnTo>
                    <a:pt x="0" y="23131"/>
                  </a:lnTo>
                  <a:lnTo>
                    <a:pt x="118188" y="120000"/>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301" name="Google Shape;301;p38"/>
            <p:cNvSpPr/>
            <p:nvPr/>
          </p:nvSpPr>
          <p:spPr>
            <a:xfrm>
              <a:off x="1479550" y="-6897687"/>
              <a:ext cx="5527800" cy="9791700"/>
            </a:xfrm>
            <a:custGeom>
              <a:rect b="b" l="l" r="r" t="t"/>
              <a:pathLst>
                <a:path extrusionOk="0" h="120000" w="120000">
                  <a:moveTo>
                    <a:pt x="0" y="75972"/>
                  </a:moveTo>
                  <a:lnTo>
                    <a:pt x="119999" y="119999"/>
                  </a:lnTo>
                  <a:lnTo>
                    <a:pt x="51211" y="0"/>
                  </a:lnTo>
                  <a:lnTo>
                    <a:pt x="32085" y="0"/>
                  </a:lnTo>
                  <a:lnTo>
                    <a:pt x="0" y="75972"/>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302" name="Google Shape;302;p38"/>
            <p:cNvSpPr/>
            <p:nvPr/>
          </p:nvSpPr>
          <p:spPr>
            <a:xfrm>
              <a:off x="-1373188" y="8743950"/>
              <a:ext cx="13101600" cy="13630199"/>
            </a:xfrm>
            <a:custGeom>
              <a:rect b="b" l="l" r="r" t="t"/>
              <a:pathLst>
                <a:path extrusionOk="0" h="120000" w="120000">
                  <a:moveTo>
                    <a:pt x="0" y="71642"/>
                  </a:moveTo>
                  <a:lnTo>
                    <a:pt x="120000" y="0"/>
                  </a:lnTo>
                  <a:lnTo>
                    <a:pt x="40000" y="120000"/>
                  </a:lnTo>
                  <a:lnTo>
                    <a:pt x="0" y="71642"/>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303" name="Google Shape;303;p38"/>
            <p:cNvSpPr/>
            <p:nvPr/>
          </p:nvSpPr>
          <p:spPr>
            <a:xfrm>
              <a:off x="2994025" y="8743950"/>
              <a:ext cx="8734500" cy="22331400"/>
            </a:xfrm>
            <a:custGeom>
              <a:rect b="b" l="l" r="r" t="t"/>
              <a:pathLst>
                <a:path extrusionOk="0" h="120000" w="120000">
                  <a:moveTo>
                    <a:pt x="0" y="73243"/>
                  </a:moveTo>
                  <a:lnTo>
                    <a:pt x="90468" y="119999"/>
                  </a:lnTo>
                  <a:lnTo>
                    <a:pt x="120000" y="0"/>
                  </a:lnTo>
                  <a:lnTo>
                    <a:pt x="0" y="73243"/>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304" name="Google Shape;304;p38"/>
            <p:cNvSpPr/>
            <p:nvPr/>
          </p:nvSpPr>
          <p:spPr>
            <a:xfrm>
              <a:off x="11728450" y="1873250"/>
              <a:ext cx="6835800" cy="13103100"/>
            </a:xfrm>
            <a:custGeom>
              <a:rect b="b" l="l" r="r" t="t"/>
              <a:pathLst>
                <a:path extrusionOk="0" h="120000" w="120000">
                  <a:moveTo>
                    <a:pt x="120000" y="0"/>
                  </a:moveTo>
                  <a:lnTo>
                    <a:pt x="37120" y="120000"/>
                  </a:lnTo>
                  <a:lnTo>
                    <a:pt x="0" y="62922"/>
                  </a:lnTo>
                  <a:lnTo>
                    <a:pt x="120000" y="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305" name="Google Shape;305;p38"/>
            <p:cNvSpPr/>
            <p:nvPr/>
          </p:nvSpPr>
          <p:spPr>
            <a:xfrm>
              <a:off x="3276600" y="-9293225"/>
              <a:ext cx="10882200" cy="2395500"/>
            </a:xfrm>
            <a:custGeom>
              <a:rect b="b" l="l" r="r" t="t"/>
              <a:pathLst>
                <a:path extrusionOk="0" h="120000" w="120000">
                  <a:moveTo>
                    <a:pt x="0" y="38807"/>
                  </a:moveTo>
                  <a:lnTo>
                    <a:pt x="119999" y="0"/>
                  </a:lnTo>
                  <a:lnTo>
                    <a:pt x="104490" y="120000"/>
                  </a:lnTo>
                  <a:lnTo>
                    <a:pt x="46231" y="120000"/>
                  </a:lnTo>
                  <a:lnTo>
                    <a:pt x="0" y="38807"/>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38"/>
            <p:cNvSpPr/>
            <p:nvPr/>
          </p:nvSpPr>
          <p:spPr>
            <a:xfrm>
              <a:off x="7469187" y="-6897687"/>
              <a:ext cx="5283300" cy="1690800"/>
            </a:xfrm>
            <a:custGeom>
              <a:rect b="b" l="l" r="r" t="t"/>
              <a:pathLst>
                <a:path extrusionOk="0" h="120000" w="120000">
                  <a:moveTo>
                    <a:pt x="96742" y="120000"/>
                  </a:moveTo>
                  <a:lnTo>
                    <a:pt x="120000" y="0"/>
                  </a:lnTo>
                  <a:lnTo>
                    <a:pt x="0" y="0"/>
                  </a:lnTo>
                  <a:lnTo>
                    <a:pt x="96742" y="120000"/>
                  </a:lnTo>
                  <a:close/>
                </a:path>
              </a:pathLst>
            </a:custGeom>
            <a:gradFill>
              <a:gsLst>
                <a:gs pos="0">
                  <a:srgbClr val="FFFFFF"/>
                </a:gs>
                <a:gs pos="100000">
                  <a:schemeClr val="accent6"/>
                </a:gs>
              </a:gsLst>
              <a:lin ang="5400012" scaled="0"/>
            </a:gra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307" name="Google Shape;307;p3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 diagrams to explain complex ideas</a:t>
            </a:r>
            <a:endParaRPr/>
          </a:p>
        </p:txBody>
      </p:sp>
      <p:sp>
        <p:nvSpPr>
          <p:cNvPr id="308" name="Google Shape;308;p38"/>
          <p:cNvSpPr/>
          <p:nvPr/>
        </p:nvSpPr>
        <p:spPr>
          <a:xfrm>
            <a:off x="0" y="1928808"/>
            <a:ext cx="9144000" cy="3214800"/>
          </a:xfrm>
          <a:prstGeom prst="rect">
            <a:avLst/>
          </a:prstGeom>
          <a:solidFill>
            <a:srgbClr val="0091EA">
              <a:alpha val="32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9" name="Google Shape;309;p38"/>
          <p:cNvSpPr/>
          <p:nvPr/>
        </p:nvSpPr>
        <p:spPr>
          <a:xfrm>
            <a:off x="786147" y="2368321"/>
            <a:ext cx="2105100" cy="2423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263238"/>
                </a:solidFill>
                <a:latin typeface="Roboto Slab"/>
                <a:ea typeface="Roboto Slab"/>
                <a:cs typeface="Roboto Slab"/>
                <a:sym typeface="Roboto Slab"/>
              </a:rPr>
              <a:t>Example text.</a:t>
            </a:r>
            <a:endParaRPr sz="1800">
              <a:solidFill>
                <a:srgbClr val="263238"/>
              </a:solidFill>
              <a:latin typeface="Roboto Slab"/>
              <a:ea typeface="Roboto Slab"/>
              <a:cs typeface="Roboto Slab"/>
              <a:sym typeface="Roboto Slab"/>
            </a:endParaRPr>
          </a:p>
          <a:p>
            <a:pPr indent="0" lvl="0" marL="0" marR="0" rtl="0" algn="l">
              <a:spcBef>
                <a:spcPts val="0"/>
              </a:spcBef>
              <a:spcAft>
                <a:spcPts val="0"/>
              </a:spcAft>
              <a:buNone/>
            </a:pPr>
            <a:r>
              <a:t/>
            </a:r>
            <a:endParaRPr b="1" sz="1000">
              <a:solidFill>
                <a:srgbClr val="263238"/>
              </a:solidFill>
              <a:latin typeface="Source Sans Pro"/>
              <a:ea typeface="Source Sans Pro"/>
              <a:cs typeface="Source Sans Pro"/>
              <a:sym typeface="Source Sans Pro"/>
            </a:endParaRPr>
          </a:p>
          <a:p>
            <a:pPr indent="0" lvl="0" marL="0" marR="0" rtl="0" algn="l">
              <a:spcBef>
                <a:spcPts val="0"/>
              </a:spcBef>
              <a:spcAft>
                <a:spcPts val="0"/>
              </a:spcAft>
              <a:buNone/>
            </a:pPr>
            <a:r>
              <a:rPr lang="en" sz="1200">
                <a:solidFill>
                  <a:srgbClr val="263238"/>
                </a:solidFill>
                <a:latin typeface="Source Sans Pro"/>
                <a:ea typeface="Source Sans Pro"/>
                <a:cs typeface="Source Sans Pro"/>
                <a:sym typeface="Source Sans Pro"/>
              </a:rPr>
              <a:t>Lorem ipsum dolor sit amet, consectetur adipiscing elit. Nam venenatis nisi at nisl tempor, et luctus diam lobortis. Nulla sit amet metus consequat velit iaculis tempor. </a:t>
            </a:r>
            <a:endParaRPr sz="1200">
              <a:solidFill>
                <a:srgbClr val="263238"/>
              </a:solidFill>
              <a:latin typeface="Source Sans Pro"/>
              <a:ea typeface="Source Sans Pro"/>
              <a:cs typeface="Source Sans Pro"/>
              <a:sym typeface="Source Sans Pro"/>
            </a:endParaRPr>
          </a:p>
        </p:txBody>
      </p:sp>
      <p:sp>
        <p:nvSpPr>
          <p:cNvPr id="310" name="Google Shape;310;p38"/>
          <p:cNvSpPr/>
          <p:nvPr/>
        </p:nvSpPr>
        <p:spPr>
          <a:xfrm>
            <a:off x="6286512" y="2368321"/>
            <a:ext cx="2105100" cy="2423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sz="1800">
                <a:solidFill>
                  <a:srgbClr val="263238"/>
                </a:solidFill>
                <a:latin typeface="Roboto Slab"/>
                <a:ea typeface="Roboto Slab"/>
                <a:cs typeface="Roboto Slab"/>
                <a:sym typeface="Roboto Slab"/>
              </a:rPr>
              <a:t>Example text.</a:t>
            </a:r>
            <a:endParaRPr>
              <a:solidFill>
                <a:srgbClr val="263238"/>
              </a:solidFill>
              <a:latin typeface="Source Sans Pro"/>
              <a:ea typeface="Source Sans Pro"/>
              <a:cs typeface="Source Sans Pro"/>
              <a:sym typeface="Source Sans Pro"/>
            </a:endParaRPr>
          </a:p>
          <a:p>
            <a:pPr indent="0" lvl="0" marL="0" marR="0" rtl="0" algn="l">
              <a:spcBef>
                <a:spcPts val="0"/>
              </a:spcBef>
              <a:spcAft>
                <a:spcPts val="0"/>
              </a:spcAft>
              <a:buNone/>
            </a:pPr>
            <a:r>
              <a:t/>
            </a:r>
            <a:endParaRPr b="1" sz="1000">
              <a:solidFill>
                <a:srgbClr val="263238"/>
              </a:solidFill>
              <a:latin typeface="Source Sans Pro"/>
              <a:ea typeface="Source Sans Pro"/>
              <a:cs typeface="Source Sans Pro"/>
              <a:sym typeface="Source Sans Pro"/>
            </a:endParaRPr>
          </a:p>
          <a:p>
            <a:pPr indent="0" lvl="0" marL="0" marR="0" rtl="0" algn="l">
              <a:spcBef>
                <a:spcPts val="0"/>
              </a:spcBef>
              <a:spcAft>
                <a:spcPts val="0"/>
              </a:spcAft>
              <a:buNone/>
            </a:pPr>
            <a:r>
              <a:rPr lang="en" sz="1200">
                <a:solidFill>
                  <a:srgbClr val="263238"/>
                </a:solidFill>
                <a:latin typeface="Source Sans Pro"/>
                <a:ea typeface="Source Sans Pro"/>
                <a:cs typeface="Source Sans Pro"/>
                <a:sym typeface="Source Sans Pro"/>
              </a:rPr>
              <a:t>Lorem ipsum dolor sit amet, consectetur adipiscing elit. Nam venenatis nisi at nisl tempor, et luctus diam lobortis. Nulla sit amet metus consequat velit iaculis tempor. </a:t>
            </a:r>
            <a:endParaRPr sz="1200">
              <a:solidFill>
                <a:srgbClr val="263238"/>
              </a:solidFill>
              <a:latin typeface="Source Sans Pro"/>
              <a:ea typeface="Source Sans Pro"/>
              <a:cs typeface="Source Sans Pro"/>
              <a:sym typeface="Source Sans Pro"/>
            </a:endParaRPr>
          </a:p>
        </p:txBody>
      </p:sp>
      <p:sp>
        <p:nvSpPr>
          <p:cNvPr id="311" name="Google Shape;311;p3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And tables to compare data</a:t>
            </a:r>
            <a:endParaRPr/>
          </a:p>
        </p:txBody>
      </p:sp>
      <p:graphicFrame>
        <p:nvGraphicFramePr>
          <p:cNvPr id="317" name="Google Shape;317;p39"/>
          <p:cNvGraphicFramePr/>
          <p:nvPr/>
        </p:nvGraphicFramePr>
        <p:xfrm>
          <a:off x="952500" y="1564481"/>
          <a:ext cx="3000000" cy="3000000"/>
        </p:xfrm>
        <a:graphic>
          <a:graphicData uri="http://schemas.openxmlformats.org/drawingml/2006/table">
            <a:tbl>
              <a:tblPr>
                <a:noFill/>
                <a:tableStyleId>{2A9FD4C6-5A28-4699-90DA-557ECE7E69D5}</a:tableStyleId>
              </a:tblPr>
              <a:tblGrid>
                <a:gridCol w="1809750"/>
                <a:gridCol w="1809750"/>
                <a:gridCol w="1809750"/>
                <a:gridCol w="1809750"/>
              </a:tblGrid>
              <a:tr h="501025">
                <a:tc>
                  <a:txBody>
                    <a:bodyPr/>
                    <a:lstStyle/>
                    <a:p>
                      <a:pPr indent="0" lvl="0" marL="0" rtl="0" algn="l">
                        <a:spcBef>
                          <a:spcPts val="0"/>
                        </a:spcBef>
                        <a:spcAft>
                          <a:spcPts val="0"/>
                        </a:spcAft>
                        <a:buNone/>
                      </a:pPr>
                      <a:r>
                        <a:t/>
                      </a:r>
                      <a:endParaRPr sz="1100">
                        <a:solidFill>
                          <a:srgbClr val="607D8B"/>
                        </a:solidFill>
                        <a:latin typeface="Roboto Slab"/>
                        <a:ea typeface="Roboto Slab"/>
                        <a:cs typeface="Roboto Slab"/>
                        <a:sym typeface="Roboto Slab"/>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607D8B"/>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607D8B"/>
                          </a:solidFill>
                          <a:latin typeface="Roboto Slab"/>
                          <a:ea typeface="Roboto Slab"/>
                          <a:cs typeface="Roboto Slab"/>
                          <a:sym typeface="Roboto Slab"/>
                        </a:rPr>
                        <a:t>A</a:t>
                      </a:r>
                      <a:endParaRPr sz="1100">
                        <a:solidFill>
                          <a:srgbClr val="607D8B"/>
                        </a:solidFill>
                        <a:latin typeface="Roboto Slab"/>
                        <a:ea typeface="Roboto Slab"/>
                        <a:cs typeface="Roboto Slab"/>
                        <a:sym typeface="Roboto Slab"/>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607D8B"/>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607D8B"/>
                          </a:solidFill>
                          <a:latin typeface="Roboto Slab"/>
                          <a:ea typeface="Roboto Slab"/>
                          <a:cs typeface="Roboto Slab"/>
                          <a:sym typeface="Roboto Slab"/>
                        </a:rPr>
                        <a:t>B</a:t>
                      </a:r>
                      <a:endParaRPr sz="1100">
                        <a:solidFill>
                          <a:srgbClr val="607D8B"/>
                        </a:solidFill>
                        <a:latin typeface="Roboto Slab"/>
                        <a:ea typeface="Roboto Slab"/>
                        <a:cs typeface="Roboto Slab"/>
                        <a:sym typeface="Roboto Slab"/>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607D8B"/>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607D8B"/>
                          </a:solidFill>
                          <a:latin typeface="Roboto Slab"/>
                          <a:ea typeface="Roboto Slab"/>
                          <a:cs typeface="Roboto Slab"/>
                          <a:sym typeface="Roboto Slab"/>
                        </a:rPr>
                        <a:t>C</a:t>
                      </a:r>
                      <a:endParaRPr sz="1100">
                        <a:solidFill>
                          <a:srgbClr val="607D8B"/>
                        </a:solidFill>
                        <a:latin typeface="Roboto Slab"/>
                        <a:ea typeface="Roboto Slab"/>
                        <a:cs typeface="Roboto Slab"/>
                        <a:sym typeface="Roboto Slab"/>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607D8B"/>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solidFill>
                            <a:srgbClr val="607D8B"/>
                          </a:solidFill>
                          <a:latin typeface="Roboto Slab"/>
                          <a:ea typeface="Roboto Slab"/>
                          <a:cs typeface="Roboto Slab"/>
                          <a:sym typeface="Roboto Slab"/>
                        </a:rPr>
                        <a:t>Yellow</a:t>
                      </a:r>
                      <a:endParaRPr sz="1100">
                        <a:solidFill>
                          <a:srgbClr val="607D8B"/>
                        </a:solidFill>
                        <a:latin typeface="Roboto Slab"/>
                        <a:ea typeface="Roboto Slab"/>
                        <a:cs typeface="Roboto Slab"/>
                        <a:sym typeface="Roboto Slab"/>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b="1" lang="en" sz="1400">
                          <a:solidFill>
                            <a:srgbClr val="263238"/>
                          </a:solidFill>
                          <a:latin typeface="Source Sans Pro"/>
                          <a:ea typeface="Source Sans Pro"/>
                          <a:cs typeface="Source Sans Pro"/>
                          <a:sym typeface="Source Sans Pro"/>
                        </a:rPr>
                        <a:t>10</a:t>
                      </a:r>
                      <a:endParaRPr b="1" sz="14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b="1" lang="en" sz="1400">
                          <a:solidFill>
                            <a:srgbClr val="263238"/>
                          </a:solidFill>
                          <a:latin typeface="Source Sans Pro"/>
                          <a:ea typeface="Source Sans Pro"/>
                          <a:cs typeface="Source Sans Pro"/>
                          <a:sym typeface="Source Sans Pro"/>
                        </a:rPr>
                        <a:t>20</a:t>
                      </a:r>
                      <a:endParaRPr b="1" sz="14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b="1" lang="en" sz="1400">
                          <a:solidFill>
                            <a:srgbClr val="263238"/>
                          </a:solidFill>
                          <a:latin typeface="Source Sans Pro"/>
                          <a:ea typeface="Source Sans Pro"/>
                          <a:cs typeface="Source Sans Pro"/>
                          <a:sym typeface="Source Sans Pro"/>
                        </a:rPr>
                        <a:t>7</a:t>
                      </a:r>
                      <a:endParaRPr b="1" sz="14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CEFF1"/>
                    </a:solidFill>
                  </a:tcPr>
                </a:tc>
              </a:tr>
              <a:tr h="501025">
                <a:tc>
                  <a:txBody>
                    <a:bodyPr/>
                    <a:lstStyle/>
                    <a:p>
                      <a:pPr indent="0" lvl="0" marL="0" rtl="0" algn="r">
                        <a:spcBef>
                          <a:spcPts val="0"/>
                        </a:spcBef>
                        <a:spcAft>
                          <a:spcPts val="0"/>
                        </a:spcAft>
                        <a:buNone/>
                      </a:pPr>
                      <a:r>
                        <a:rPr lang="en" sz="1100">
                          <a:solidFill>
                            <a:srgbClr val="607D8B"/>
                          </a:solidFill>
                          <a:latin typeface="Roboto Slab"/>
                          <a:ea typeface="Roboto Slab"/>
                          <a:cs typeface="Roboto Slab"/>
                          <a:sym typeface="Roboto Slab"/>
                        </a:rPr>
                        <a:t>Blue</a:t>
                      </a:r>
                      <a:endParaRPr sz="1100">
                        <a:solidFill>
                          <a:srgbClr val="607D8B"/>
                        </a:solidFill>
                        <a:latin typeface="Roboto Slab"/>
                        <a:ea typeface="Roboto Slab"/>
                        <a:cs typeface="Roboto Slab"/>
                        <a:sym typeface="Roboto Slab"/>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400">
                          <a:solidFill>
                            <a:srgbClr val="263238"/>
                          </a:solidFill>
                          <a:latin typeface="Source Sans Pro"/>
                          <a:ea typeface="Source Sans Pro"/>
                          <a:cs typeface="Source Sans Pro"/>
                          <a:sym typeface="Source Sans Pro"/>
                        </a:rPr>
                        <a:t>30</a:t>
                      </a:r>
                      <a:endParaRPr b="1" sz="14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400">
                          <a:solidFill>
                            <a:srgbClr val="263238"/>
                          </a:solidFill>
                          <a:latin typeface="Source Sans Pro"/>
                          <a:ea typeface="Source Sans Pro"/>
                          <a:cs typeface="Source Sans Pro"/>
                          <a:sym typeface="Source Sans Pro"/>
                        </a:rPr>
                        <a:t>15</a:t>
                      </a:r>
                      <a:endParaRPr b="1" sz="14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400">
                          <a:solidFill>
                            <a:srgbClr val="263238"/>
                          </a:solidFill>
                          <a:latin typeface="Source Sans Pro"/>
                          <a:ea typeface="Source Sans Pro"/>
                          <a:cs typeface="Source Sans Pro"/>
                          <a:sym typeface="Source Sans Pro"/>
                        </a:rPr>
                        <a:t>10</a:t>
                      </a:r>
                      <a:endParaRPr b="1" sz="14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01025">
                <a:tc>
                  <a:txBody>
                    <a:bodyPr/>
                    <a:lstStyle/>
                    <a:p>
                      <a:pPr indent="0" lvl="0" marL="0" rtl="0" algn="r">
                        <a:spcBef>
                          <a:spcPts val="0"/>
                        </a:spcBef>
                        <a:spcAft>
                          <a:spcPts val="0"/>
                        </a:spcAft>
                        <a:buNone/>
                      </a:pPr>
                      <a:r>
                        <a:rPr lang="en" sz="1100">
                          <a:solidFill>
                            <a:srgbClr val="607D8B"/>
                          </a:solidFill>
                          <a:latin typeface="Roboto Slab"/>
                          <a:ea typeface="Roboto Slab"/>
                          <a:cs typeface="Roboto Slab"/>
                          <a:sym typeface="Roboto Slab"/>
                        </a:rPr>
                        <a:t>Orange</a:t>
                      </a:r>
                      <a:endParaRPr sz="1100">
                        <a:solidFill>
                          <a:srgbClr val="607D8B"/>
                        </a:solidFill>
                        <a:latin typeface="Roboto Slab"/>
                        <a:ea typeface="Roboto Slab"/>
                        <a:cs typeface="Roboto Slab"/>
                        <a:sym typeface="Roboto Slab"/>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607D8B"/>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b="1" lang="en" sz="1400">
                          <a:solidFill>
                            <a:srgbClr val="263238"/>
                          </a:solidFill>
                          <a:latin typeface="Source Sans Pro"/>
                          <a:ea typeface="Source Sans Pro"/>
                          <a:cs typeface="Source Sans Pro"/>
                          <a:sym typeface="Source Sans Pro"/>
                        </a:rPr>
                        <a:t>5</a:t>
                      </a:r>
                      <a:endParaRPr b="1" sz="14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607D8B"/>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b="1" lang="en" sz="1400">
                          <a:solidFill>
                            <a:srgbClr val="263238"/>
                          </a:solidFill>
                          <a:latin typeface="Source Sans Pro"/>
                          <a:ea typeface="Source Sans Pro"/>
                          <a:cs typeface="Source Sans Pro"/>
                          <a:sym typeface="Source Sans Pro"/>
                        </a:rPr>
                        <a:t>24</a:t>
                      </a:r>
                      <a:endParaRPr b="1" sz="14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607D8B"/>
                      </a:solidFill>
                      <a:prstDash val="solid"/>
                      <a:round/>
                      <a:headEnd len="sm" w="sm" type="none"/>
                      <a:tailEnd len="sm" w="sm" type="none"/>
                    </a:lnB>
                    <a:solidFill>
                      <a:srgbClr val="ECEFF1"/>
                    </a:solidFill>
                  </a:tcPr>
                </a:tc>
                <a:tc>
                  <a:txBody>
                    <a:bodyPr/>
                    <a:lstStyle/>
                    <a:p>
                      <a:pPr indent="0" lvl="0" marL="0" rtl="0" algn="ctr">
                        <a:spcBef>
                          <a:spcPts val="0"/>
                        </a:spcBef>
                        <a:spcAft>
                          <a:spcPts val="0"/>
                        </a:spcAft>
                        <a:buNone/>
                      </a:pPr>
                      <a:r>
                        <a:rPr b="1" lang="en" sz="1400">
                          <a:solidFill>
                            <a:srgbClr val="263238"/>
                          </a:solidFill>
                          <a:latin typeface="Source Sans Pro"/>
                          <a:ea typeface="Source Sans Pro"/>
                          <a:cs typeface="Source Sans Pro"/>
                          <a:sym typeface="Source Sans Pro"/>
                        </a:rPr>
                        <a:t>16</a:t>
                      </a:r>
                      <a:endParaRPr b="1" sz="1400">
                        <a:solidFill>
                          <a:srgbClr val="263238"/>
                        </a:solidFill>
                        <a:latin typeface="Source Sans Pro"/>
                        <a:ea typeface="Source Sans Pro"/>
                        <a:cs typeface="Source Sans Pro"/>
                        <a:sym typeface="Source Sans Pro"/>
                      </a:endParaRPr>
                    </a:p>
                  </a:txBody>
                  <a:tcPr marT="68575" marB="68575" marR="91425"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607D8B"/>
                      </a:solidFill>
                      <a:prstDash val="solid"/>
                      <a:round/>
                      <a:headEnd len="sm" w="sm" type="none"/>
                      <a:tailEnd len="sm" w="sm" type="none"/>
                    </a:lnB>
                    <a:solidFill>
                      <a:srgbClr val="ECEFF1"/>
                    </a:solidFill>
                  </a:tcPr>
                </a:tc>
              </a:tr>
            </a:tbl>
          </a:graphicData>
        </a:graphic>
      </p:graphicFrame>
      <p:sp>
        <p:nvSpPr>
          <p:cNvPr id="318" name="Google Shape;318;p3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2" name="Shape 322"/>
        <p:cNvGrpSpPr/>
        <p:nvPr/>
      </p:nvGrpSpPr>
      <p:grpSpPr>
        <a:xfrm>
          <a:off x="0" y="0"/>
          <a:ext cx="0" cy="0"/>
          <a:chOff x="0" y="0"/>
          <a:chExt cx="0" cy="0"/>
        </a:xfrm>
      </p:grpSpPr>
      <p:sp>
        <p:nvSpPr>
          <p:cNvPr id="323" name="Google Shape;323;p40"/>
          <p:cNvSpPr/>
          <p:nvPr/>
        </p:nvSpPr>
        <p:spPr>
          <a:xfrm>
            <a:off x="514725" y="942584"/>
            <a:ext cx="8171736" cy="3892835"/>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Maps</a:t>
            </a:r>
            <a:endParaRPr/>
          </a:p>
        </p:txBody>
      </p:sp>
      <p:sp>
        <p:nvSpPr>
          <p:cNvPr id="325" name="Google Shape;325;p40"/>
          <p:cNvSpPr/>
          <p:nvPr/>
        </p:nvSpPr>
        <p:spPr>
          <a:xfrm>
            <a:off x="2031100" y="1811381"/>
            <a:ext cx="702000" cy="202500"/>
          </a:xfrm>
          <a:prstGeom prst="wedgeRectCallout">
            <a:avLst>
              <a:gd fmla="val -21428" name="adj1"/>
              <a:gd fmla="val 84287" name="adj2"/>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latin typeface="Source Sans Pro"/>
                <a:ea typeface="Source Sans Pro"/>
                <a:cs typeface="Source Sans Pro"/>
                <a:sym typeface="Source Sans Pro"/>
              </a:rPr>
              <a:t>our office</a:t>
            </a:r>
            <a:endParaRPr sz="1000">
              <a:solidFill>
                <a:srgbClr val="FFFFFF"/>
              </a:solidFill>
              <a:latin typeface="Source Sans Pro"/>
              <a:ea typeface="Source Sans Pro"/>
              <a:cs typeface="Source Sans Pro"/>
              <a:sym typeface="Source Sans Pro"/>
            </a:endParaRPr>
          </a:p>
        </p:txBody>
      </p:sp>
      <p:grpSp>
        <p:nvGrpSpPr>
          <p:cNvPr id="326" name="Google Shape;326;p40"/>
          <p:cNvGrpSpPr/>
          <p:nvPr/>
        </p:nvGrpSpPr>
        <p:grpSpPr>
          <a:xfrm>
            <a:off x="1099739" y="2152849"/>
            <a:ext cx="175959" cy="180333"/>
            <a:chOff x="3683125" y="481100"/>
            <a:chExt cx="270000" cy="270000"/>
          </a:xfrm>
        </p:grpSpPr>
        <p:sp>
          <p:nvSpPr>
            <p:cNvPr id="327" name="Google Shape;327;p40"/>
            <p:cNvSpPr/>
            <p:nvPr/>
          </p:nvSpPr>
          <p:spPr>
            <a:xfrm>
              <a:off x="3683125" y="481100"/>
              <a:ext cx="270000" cy="270000"/>
            </a:xfrm>
            <a:prstGeom prst="ellipse">
              <a:avLst/>
            </a:prstGeom>
            <a:noFill/>
            <a:ln cap="flat" cmpd="sng" w="285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a:off x="3737075" y="535050"/>
              <a:ext cx="162000" cy="1620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40"/>
          <p:cNvGrpSpPr/>
          <p:nvPr/>
        </p:nvGrpSpPr>
        <p:grpSpPr>
          <a:xfrm>
            <a:off x="2801763" y="3752807"/>
            <a:ext cx="175959" cy="180333"/>
            <a:chOff x="3683125" y="481100"/>
            <a:chExt cx="270000" cy="270000"/>
          </a:xfrm>
        </p:grpSpPr>
        <p:sp>
          <p:nvSpPr>
            <p:cNvPr id="330" name="Google Shape;330;p40"/>
            <p:cNvSpPr/>
            <p:nvPr/>
          </p:nvSpPr>
          <p:spPr>
            <a:xfrm>
              <a:off x="3683125" y="481100"/>
              <a:ext cx="270000" cy="270000"/>
            </a:xfrm>
            <a:prstGeom prst="ellipse">
              <a:avLst/>
            </a:prstGeom>
            <a:noFill/>
            <a:ln cap="flat" cmpd="sng" w="285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a:off x="3737075" y="535050"/>
              <a:ext cx="162000" cy="1620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40"/>
          <p:cNvGrpSpPr/>
          <p:nvPr/>
        </p:nvGrpSpPr>
        <p:grpSpPr>
          <a:xfrm>
            <a:off x="3854536" y="1972525"/>
            <a:ext cx="175959" cy="180333"/>
            <a:chOff x="3683125" y="481100"/>
            <a:chExt cx="270000" cy="270000"/>
          </a:xfrm>
        </p:grpSpPr>
        <p:sp>
          <p:nvSpPr>
            <p:cNvPr id="333" name="Google Shape;333;p40"/>
            <p:cNvSpPr/>
            <p:nvPr/>
          </p:nvSpPr>
          <p:spPr>
            <a:xfrm>
              <a:off x="3683125" y="481100"/>
              <a:ext cx="270000" cy="270000"/>
            </a:xfrm>
            <a:prstGeom prst="ellipse">
              <a:avLst/>
            </a:prstGeom>
            <a:noFill/>
            <a:ln cap="flat" cmpd="sng" w="285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p:nvPr/>
          </p:nvSpPr>
          <p:spPr>
            <a:xfrm>
              <a:off x="3737075" y="535050"/>
              <a:ext cx="162000" cy="1620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40"/>
          <p:cNvGrpSpPr/>
          <p:nvPr/>
        </p:nvGrpSpPr>
        <p:grpSpPr>
          <a:xfrm>
            <a:off x="4484018" y="4090476"/>
            <a:ext cx="175959" cy="180333"/>
            <a:chOff x="3683125" y="481100"/>
            <a:chExt cx="270000" cy="270000"/>
          </a:xfrm>
        </p:grpSpPr>
        <p:sp>
          <p:nvSpPr>
            <p:cNvPr id="336" name="Google Shape;336;p40"/>
            <p:cNvSpPr/>
            <p:nvPr/>
          </p:nvSpPr>
          <p:spPr>
            <a:xfrm>
              <a:off x="3683125" y="481100"/>
              <a:ext cx="270000" cy="270000"/>
            </a:xfrm>
            <a:prstGeom prst="ellipse">
              <a:avLst/>
            </a:prstGeom>
            <a:noFill/>
            <a:ln cap="flat" cmpd="sng" w="285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3737075" y="535050"/>
              <a:ext cx="162000" cy="1620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40"/>
          <p:cNvGrpSpPr/>
          <p:nvPr/>
        </p:nvGrpSpPr>
        <p:grpSpPr>
          <a:xfrm>
            <a:off x="6705494" y="2481578"/>
            <a:ext cx="175959" cy="180333"/>
            <a:chOff x="3683125" y="481100"/>
            <a:chExt cx="270000" cy="270000"/>
          </a:xfrm>
        </p:grpSpPr>
        <p:sp>
          <p:nvSpPr>
            <p:cNvPr id="339" name="Google Shape;339;p40"/>
            <p:cNvSpPr/>
            <p:nvPr/>
          </p:nvSpPr>
          <p:spPr>
            <a:xfrm>
              <a:off x="3683125" y="481100"/>
              <a:ext cx="270000" cy="270000"/>
            </a:xfrm>
            <a:prstGeom prst="ellipse">
              <a:avLst/>
            </a:prstGeom>
            <a:noFill/>
            <a:ln cap="flat" cmpd="sng" w="285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3737075" y="535050"/>
              <a:ext cx="162000" cy="1620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40"/>
          <p:cNvGrpSpPr/>
          <p:nvPr/>
        </p:nvGrpSpPr>
        <p:grpSpPr>
          <a:xfrm>
            <a:off x="7381080" y="4162942"/>
            <a:ext cx="175959" cy="180333"/>
            <a:chOff x="3683125" y="481100"/>
            <a:chExt cx="270000" cy="270000"/>
          </a:xfrm>
        </p:grpSpPr>
        <p:sp>
          <p:nvSpPr>
            <p:cNvPr id="342" name="Google Shape;342;p40"/>
            <p:cNvSpPr/>
            <p:nvPr/>
          </p:nvSpPr>
          <p:spPr>
            <a:xfrm>
              <a:off x="3683125" y="481100"/>
              <a:ext cx="270000" cy="270000"/>
            </a:xfrm>
            <a:prstGeom prst="ellipse">
              <a:avLst/>
            </a:prstGeom>
            <a:noFill/>
            <a:ln cap="flat" cmpd="sng" w="285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3737075" y="535050"/>
              <a:ext cx="162000" cy="1620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4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8" name="Shape 348"/>
        <p:cNvGrpSpPr/>
        <p:nvPr/>
      </p:nvGrpSpPr>
      <p:grpSpPr>
        <a:xfrm>
          <a:off x="0" y="0"/>
          <a:ext cx="0" cy="0"/>
          <a:chOff x="0" y="0"/>
          <a:chExt cx="0" cy="0"/>
        </a:xfrm>
      </p:grpSpPr>
      <p:sp>
        <p:nvSpPr>
          <p:cNvPr id="349" name="Google Shape;349;p41"/>
          <p:cNvSpPr txBox="1"/>
          <p:nvPr>
            <p:ph idx="4294967295" type="ctrTitle"/>
          </p:nvPr>
        </p:nvSpPr>
        <p:spPr>
          <a:xfrm>
            <a:off x="685800" y="1735742"/>
            <a:ext cx="7772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9600"/>
              <a:t>89,526,124</a:t>
            </a:r>
            <a:endParaRPr b="1" sz="9600"/>
          </a:p>
        </p:txBody>
      </p:sp>
      <p:sp>
        <p:nvSpPr>
          <p:cNvPr id="350" name="Google Shape;350;p41"/>
          <p:cNvSpPr txBox="1"/>
          <p:nvPr>
            <p:ph idx="4294967295" type="subTitle"/>
          </p:nvPr>
        </p:nvSpPr>
        <p:spPr>
          <a:xfrm>
            <a:off x="685800" y="2840053"/>
            <a:ext cx="77724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Whoa! That’s a big number, aren’t you proud?</a:t>
            </a:r>
            <a:endParaRPr/>
          </a:p>
        </p:txBody>
      </p:sp>
      <p:sp>
        <p:nvSpPr>
          <p:cNvPr id="351" name="Google Shape;351;p4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p:nvPr/>
        </p:nvSpPr>
        <p:spPr>
          <a:xfrm>
            <a:off x="4621749" y="1535764"/>
            <a:ext cx="3129300" cy="3137100"/>
          </a:xfrm>
          <a:prstGeom prst="ellipse">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txBox="1"/>
          <p:nvPr>
            <p:ph idx="1" type="body"/>
          </p:nvPr>
        </p:nvSpPr>
        <p:spPr>
          <a:xfrm>
            <a:off x="545450" y="1945925"/>
            <a:ext cx="3793500" cy="2206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i="1" lang="en" sz="1400">
                <a:solidFill>
                  <a:srgbClr val="CCCCCC"/>
                </a:solidFill>
              </a:rPr>
              <a:t>though slightly slow-moving at times,</a:t>
            </a:r>
            <a:endParaRPr i="1" sz="2100">
              <a:solidFill>
                <a:srgbClr val="CCCCCC"/>
              </a:solidFill>
            </a:endParaRPr>
          </a:p>
          <a:p>
            <a:pPr indent="0" lvl="0" marL="0" rtl="0" algn="l">
              <a:spcBef>
                <a:spcPts val="600"/>
              </a:spcBef>
              <a:spcAft>
                <a:spcPts val="0"/>
              </a:spcAft>
              <a:buNone/>
            </a:pPr>
            <a:r>
              <a:rPr lang="en" sz="2100"/>
              <a:t>Packed with </a:t>
            </a:r>
            <a:r>
              <a:rPr b="1" lang="en" sz="2100"/>
              <a:t>powerful </a:t>
            </a:r>
            <a:r>
              <a:rPr lang="en" sz="2100"/>
              <a:t>features:</a:t>
            </a:r>
            <a:endParaRPr sz="2100"/>
          </a:p>
          <a:p>
            <a:pPr indent="-361950" lvl="0" marL="457200" rtl="0" algn="l">
              <a:spcBef>
                <a:spcPts val="600"/>
              </a:spcBef>
              <a:spcAft>
                <a:spcPts val="0"/>
              </a:spcAft>
              <a:buClr>
                <a:schemeClr val="accent2"/>
              </a:buClr>
              <a:buSzPts val="2100"/>
              <a:buChar char="➢"/>
            </a:pPr>
            <a:r>
              <a:rPr lang="en" sz="2100"/>
              <a:t>Advanced AI image recognition</a:t>
            </a:r>
            <a:endParaRPr sz="2100"/>
          </a:p>
          <a:p>
            <a:pPr indent="-361950" lvl="0" marL="457200" rtl="0" algn="l">
              <a:spcBef>
                <a:spcPts val="0"/>
              </a:spcBef>
              <a:spcAft>
                <a:spcPts val="0"/>
              </a:spcAft>
              <a:buClr>
                <a:schemeClr val="accent2"/>
              </a:buClr>
              <a:buSzPts val="2100"/>
              <a:buChar char="➢"/>
            </a:pPr>
            <a:r>
              <a:rPr lang="en" sz="2100"/>
              <a:t>Autonomous navigation</a:t>
            </a:r>
            <a:endParaRPr sz="2100"/>
          </a:p>
          <a:p>
            <a:pPr indent="-361950" lvl="0" marL="457200" rtl="0" algn="l">
              <a:spcBef>
                <a:spcPts val="0"/>
              </a:spcBef>
              <a:spcAft>
                <a:spcPts val="0"/>
              </a:spcAft>
              <a:buClr>
                <a:schemeClr val="accent2"/>
              </a:buClr>
              <a:buSzPts val="2100"/>
              <a:buChar char="➢"/>
            </a:pPr>
            <a:r>
              <a:rPr lang="en" sz="2100"/>
              <a:t>And much much MORE!</a:t>
            </a:r>
            <a:endParaRPr sz="1400">
              <a:solidFill>
                <a:srgbClr val="999999"/>
              </a:solidFill>
            </a:endParaRPr>
          </a:p>
        </p:txBody>
      </p:sp>
      <p:sp>
        <p:nvSpPr>
          <p:cNvPr id="90" name="Google Shape;90;p15"/>
          <p:cNvSpPr/>
          <p:nvPr/>
        </p:nvSpPr>
        <p:spPr>
          <a:xfrm>
            <a:off x="4738600" y="1668322"/>
            <a:ext cx="2877300" cy="28569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txBox="1"/>
          <p:nvPr>
            <p:ph type="title"/>
          </p:nvPr>
        </p:nvSpPr>
        <p:spPr>
          <a:xfrm>
            <a:off x="446025" y="122157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Meet Nevarizona</a:t>
            </a:r>
            <a:endParaRPr sz="3800"/>
          </a:p>
        </p:txBody>
      </p:sp>
      <p:pic>
        <p:nvPicPr>
          <p:cNvPr id="92" name="Google Shape;92;p15"/>
          <p:cNvPicPr preferRelativeResize="0"/>
          <p:nvPr/>
        </p:nvPicPr>
        <p:blipFill rotWithShape="1">
          <a:blip r:embed="rId3">
            <a:alphaModFix/>
          </a:blip>
          <a:srcRect b="119" l="0" r="0" t="119"/>
          <a:stretch/>
        </p:blipFill>
        <p:spPr>
          <a:xfrm>
            <a:off x="4948075" y="1868325"/>
            <a:ext cx="2456700" cy="2456700"/>
          </a:xfrm>
          <a:prstGeom prst="ellipse">
            <a:avLst/>
          </a:prstGeom>
          <a:noFill/>
          <a:ln>
            <a:noFill/>
          </a:ln>
        </p:spPr>
      </p:pic>
      <p:cxnSp>
        <p:nvCxnSpPr>
          <p:cNvPr id="93" name="Google Shape;93;p15"/>
          <p:cNvCxnSpPr/>
          <p:nvPr/>
        </p:nvCxnSpPr>
        <p:spPr>
          <a:xfrm flipH="1" rot="10800000">
            <a:off x="6793191" y="367851"/>
            <a:ext cx="638700" cy="1419600"/>
          </a:xfrm>
          <a:prstGeom prst="straightConnector1">
            <a:avLst/>
          </a:prstGeom>
          <a:noFill/>
          <a:ln cap="flat" cmpd="sng" w="9525">
            <a:solidFill>
              <a:srgbClr val="CFD8DC"/>
            </a:solidFill>
            <a:prstDash val="solid"/>
            <a:round/>
            <a:headEnd len="med" w="med" type="none"/>
            <a:tailEnd len="med" w="med" type="none"/>
          </a:ln>
        </p:spPr>
      </p:cxnSp>
      <p:cxnSp>
        <p:nvCxnSpPr>
          <p:cNvPr id="94" name="Google Shape;94;p15"/>
          <p:cNvCxnSpPr/>
          <p:nvPr/>
        </p:nvCxnSpPr>
        <p:spPr>
          <a:xfrm flipH="1" rot="10800000">
            <a:off x="7194765" y="1515796"/>
            <a:ext cx="1377600" cy="570900"/>
          </a:xfrm>
          <a:prstGeom prst="straightConnector1">
            <a:avLst/>
          </a:prstGeom>
          <a:noFill/>
          <a:ln cap="flat" cmpd="sng" w="9525">
            <a:solidFill>
              <a:srgbClr val="CFD8DC"/>
            </a:solidFill>
            <a:prstDash val="solid"/>
            <a:round/>
            <a:headEnd len="med" w="med" type="none"/>
            <a:tailEnd len="med" w="med" type="none"/>
          </a:ln>
        </p:spPr>
      </p:cxnSp>
      <p:cxnSp>
        <p:nvCxnSpPr>
          <p:cNvPr id="95" name="Google Shape;95;p15"/>
          <p:cNvCxnSpPr/>
          <p:nvPr/>
        </p:nvCxnSpPr>
        <p:spPr>
          <a:xfrm flipH="1" rot="10800000">
            <a:off x="7068779" y="1169826"/>
            <a:ext cx="716400" cy="806100"/>
          </a:xfrm>
          <a:prstGeom prst="straightConnector1">
            <a:avLst/>
          </a:prstGeom>
          <a:noFill/>
          <a:ln cap="flat" cmpd="sng" w="9525">
            <a:solidFill>
              <a:srgbClr val="CFD8DC"/>
            </a:solidFill>
            <a:prstDash val="solid"/>
            <a:round/>
            <a:headEnd len="med" w="med" type="none"/>
            <a:tailEnd len="med" w="med" type="none"/>
          </a:ln>
        </p:spPr>
      </p:cxnSp>
      <p:sp>
        <p:nvSpPr>
          <p:cNvPr id="96" name="Google Shape;96;p15"/>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5"/>
          <p:cNvSpPr/>
          <p:nvPr/>
        </p:nvSpPr>
        <p:spPr>
          <a:xfrm>
            <a:off x="4460200" y="1366126"/>
            <a:ext cx="3452400" cy="34611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42"/>
          <p:cNvSpPr txBox="1"/>
          <p:nvPr>
            <p:ph idx="4294967295" type="ctrTitle"/>
          </p:nvPr>
        </p:nvSpPr>
        <p:spPr>
          <a:xfrm>
            <a:off x="1973100" y="800400"/>
            <a:ext cx="5277900" cy="89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89,526,124$</a:t>
            </a:r>
            <a:endParaRPr sz="4800"/>
          </a:p>
        </p:txBody>
      </p:sp>
      <p:sp>
        <p:nvSpPr>
          <p:cNvPr id="357" name="Google Shape;357;p42"/>
          <p:cNvSpPr txBox="1"/>
          <p:nvPr>
            <p:ph idx="4294967295" type="subTitle"/>
          </p:nvPr>
        </p:nvSpPr>
        <p:spPr>
          <a:xfrm>
            <a:off x="1973100" y="1373212"/>
            <a:ext cx="52779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That’s a lot of money</a:t>
            </a:r>
            <a:endParaRPr sz="1800"/>
          </a:p>
        </p:txBody>
      </p:sp>
      <p:sp>
        <p:nvSpPr>
          <p:cNvPr id="358" name="Google Shape;358;p42"/>
          <p:cNvSpPr txBox="1"/>
          <p:nvPr>
            <p:ph idx="4294967295" type="ctrTitle"/>
          </p:nvPr>
        </p:nvSpPr>
        <p:spPr>
          <a:xfrm>
            <a:off x="1973100" y="3429313"/>
            <a:ext cx="5277900" cy="89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100%</a:t>
            </a:r>
            <a:endParaRPr sz="4800"/>
          </a:p>
        </p:txBody>
      </p:sp>
      <p:sp>
        <p:nvSpPr>
          <p:cNvPr id="359" name="Google Shape;359;p42"/>
          <p:cNvSpPr txBox="1"/>
          <p:nvPr>
            <p:ph idx="4294967295" type="subTitle"/>
          </p:nvPr>
        </p:nvSpPr>
        <p:spPr>
          <a:xfrm>
            <a:off x="1973100" y="4002125"/>
            <a:ext cx="52779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Total success!</a:t>
            </a:r>
            <a:endParaRPr sz="1800"/>
          </a:p>
        </p:txBody>
      </p:sp>
      <p:sp>
        <p:nvSpPr>
          <p:cNvPr id="360" name="Google Shape;360;p42"/>
          <p:cNvSpPr txBox="1"/>
          <p:nvPr>
            <p:ph idx="4294967295" type="ctrTitle"/>
          </p:nvPr>
        </p:nvSpPr>
        <p:spPr>
          <a:xfrm>
            <a:off x="1973100" y="2114857"/>
            <a:ext cx="5277900" cy="89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185,244 users</a:t>
            </a:r>
            <a:endParaRPr sz="4800"/>
          </a:p>
        </p:txBody>
      </p:sp>
      <p:sp>
        <p:nvSpPr>
          <p:cNvPr id="361" name="Google Shape;361;p42"/>
          <p:cNvSpPr txBox="1"/>
          <p:nvPr>
            <p:ph idx="4294967295" type="subTitle"/>
          </p:nvPr>
        </p:nvSpPr>
        <p:spPr>
          <a:xfrm>
            <a:off x="1973100" y="2687668"/>
            <a:ext cx="5277900" cy="463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And a lot of users</a:t>
            </a:r>
            <a:endParaRPr sz="1800"/>
          </a:p>
        </p:txBody>
      </p:sp>
      <p:sp>
        <p:nvSpPr>
          <p:cNvPr id="362" name="Google Shape;362;p4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6" name="Shape 366"/>
        <p:cNvGrpSpPr/>
        <p:nvPr/>
      </p:nvGrpSpPr>
      <p:grpSpPr>
        <a:xfrm>
          <a:off x="0" y="0"/>
          <a:ext cx="0" cy="0"/>
          <a:chOff x="0" y="0"/>
          <a:chExt cx="0" cy="0"/>
        </a:xfrm>
      </p:grpSpPr>
      <p:sp>
        <p:nvSpPr>
          <p:cNvPr id="367" name="Google Shape;367;p43"/>
          <p:cNvSpPr/>
          <p:nvPr/>
        </p:nvSpPr>
        <p:spPr>
          <a:xfrm>
            <a:off x="839750" y="1316881"/>
            <a:ext cx="1866600" cy="18456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process is easy</a:t>
            </a:r>
            <a:endParaRPr/>
          </a:p>
        </p:txBody>
      </p:sp>
      <p:sp>
        <p:nvSpPr>
          <p:cNvPr id="369" name="Google Shape;369;p43"/>
          <p:cNvSpPr/>
          <p:nvPr/>
        </p:nvSpPr>
        <p:spPr>
          <a:xfrm>
            <a:off x="1003719" y="1479044"/>
            <a:ext cx="1538100" cy="1521300"/>
          </a:xfrm>
          <a:prstGeom prst="ellipse">
            <a:avLst/>
          </a:prstGeom>
          <a:noFill/>
          <a:ln cap="flat" cmpd="sng" w="9525">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63238"/>
                </a:solidFill>
                <a:latin typeface="Source Sans Pro"/>
                <a:ea typeface="Source Sans Pro"/>
                <a:cs typeface="Source Sans Pro"/>
                <a:sym typeface="Source Sans Pro"/>
              </a:rPr>
              <a:t>first</a:t>
            </a:r>
            <a:endParaRPr b="1" sz="1800">
              <a:solidFill>
                <a:srgbClr val="263238"/>
              </a:solidFill>
              <a:latin typeface="Source Sans Pro"/>
              <a:ea typeface="Source Sans Pro"/>
              <a:cs typeface="Source Sans Pro"/>
              <a:sym typeface="Source Sans Pro"/>
            </a:endParaRPr>
          </a:p>
        </p:txBody>
      </p:sp>
      <p:sp>
        <p:nvSpPr>
          <p:cNvPr id="370" name="Google Shape;370;p43"/>
          <p:cNvSpPr/>
          <p:nvPr/>
        </p:nvSpPr>
        <p:spPr>
          <a:xfrm>
            <a:off x="3065788" y="2386191"/>
            <a:ext cx="2002800" cy="19806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a:off x="3241755" y="2560220"/>
            <a:ext cx="1650900" cy="1632900"/>
          </a:xfrm>
          <a:prstGeom prst="ellipse">
            <a:avLst/>
          </a:prstGeom>
          <a:noFill/>
          <a:ln cap="flat" cmpd="sng" w="28575">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63238"/>
                </a:solidFill>
                <a:latin typeface="Source Sans Pro"/>
                <a:ea typeface="Source Sans Pro"/>
                <a:cs typeface="Source Sans Pro"/>
                <a:sym typeface="Source Sans Pro"/>
              </a:rPr>
              <a:t>second</a:t>
            </a:r>
            <a:endParaRPr b="1" sz="1800">
              <a:solidFill>
                <a:srgbClr val="263238"/>
              </a:solidFill>
              <a:latin typeface="Source Sans Pro"/>
              <a:ea typeface="Source Sans Pro"/>
              <a:cs typeface="Source Sans Pro"/>
              <a:sym typeface="Source Sans Pro"/>
            </a:endParaRPr>
          </a:p>
        </p:txBody>
      </p:sp>
      <p:sp>
        <p:nvSpPr>
          <p:cNvPr id="372" name="Google Shape;372;p43"/>
          <p:cNvSpPr/>
          <p:nvPr/>
        </p:nvSpPr>
        <p:spPr>
          <a:xfrm>
            <a:off x="5147112" y="624975"/>
            <a:ext cx="2211300" cy="21867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5341423" y="817021"/>
            <a:ext cx="1822500" cy="1802400"/>
          </a:xfrm>
          <a:prstGeom prst="ellipse">
            <a:avLst/>
          </a:prstGeom>
          <a:noFill/>
          <a:ln cap="flat" cmpd="sng" w="7620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63238"/>
                </a:solidFill>
                <a:latin typeface="Source Sans Pro"/>
                <a:ea typeface="Source Sans Pro"/>
                <a:cs typeface="Source Sans Pro"/>
                <a:sym typeface="Source Sans Pro"/>
              </a:rPr>
              <a:t>last</a:t>
            </a:r>
            <a:endParaRPr b="1" sz="1800">
              <a:solidFill>
                <a:srgbClr val="263238"/>
              </a:solidFill>
              <a:latin typeface="Source Sans Pro"/>
              <a:ea typeface="Source Sans Pro"/>
              <a:cs typeface="Source Sans Pro"/>
              <a:sym typeface="Source Sans Pro"/>
            </a:endParaRPr>
          </a:p>
        </p:txBody>
      </p:sp>
      <p:cxnSp>
        <p:nvCxnSpPr>
          <p:cNvPr id="374" name="Google Shape;374;p43"/>
          <p:cNvCxnSpPr/>
          <p:nvPr/>
        </p:nvCxnSpPr>
        <p:spPr>
          <a:xfrm>
            <a:off x="2479899" y="2565564"/>
            <a:ext cx="819000" cy="495300"/>
          </a:xfrm>
          <a:prstGeom prst="straightConnector1">
            <a:avLst/>
          </a:prstGeom>
          <a:noFill/>
          <a:ln cap="flat" cmpd="sng" w="9525">
            <a:solidFill>
              <a:srgbClr val="CFD8DC"/>
            </a:solidFill>
            <a:prstDash val="solid"/>
            <a:round/>
            <a:headEnd len="med" w="med" type="none"/>
            <a:tailEnd len="med" w="med" type="none"/>
          </a:ln>
        </p:spPr>
      </p:cxnSp>
      <p:cxnSp>
        <p:nvCxnSpPr>
          <p:cNvPr id="375" name="Google Shape;375;p43"/>
          <p:cNvCxnSpPr/>
          <p:nvPr/>
        </p:nvCxnSpPr>
        <p:spPr>
          <a:xfrm flipH="1" rot="10800000">
            <a:off x="4746543" y="2197633"/>
            <a:ext cx="717300" cy="709200"/>
          </a:xfrm>
          <a:prstGeom prst="straightConnector1">
            <a:avLst/>
          </a:prstGeom>
          <a:noFill/>
          <a:ln cap="flat" cmpd="sng" w="28575">
            <a:solidFill>
              <a:srgbClr val="CFD8DC"/>
            </a:solidFill>
            <a:prstDash val="solid"/>
            <a:round/>
            <a:headEnd len="med" w="med" type="none"/>
            <a:tailEnd len="med" w="med" type="none"/>
          </a:ln>
        </p:spPr>
      </p:cxnSp>
      <p:sp>
        <p:nvSpPr>
          <p:cNvPr id="376" name="Google Shape;376;p4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44"/>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review some concepts</a:t>
            </a:r>
            <a:endParaRPr/>
          </a:p>
        </p:txBody>
      </p:sp>
      <p:sp>
        <p:nvSpPr>
          <p:cNvPr id="382" name="Google Shape;382;p44"/>
          <p:cNvSpPr txBox="1"/>
          <p:nvPr>
            <p:ph idx="1" type="body"/>
          </p:nvPr>
        </p:nvSpPr>
        <p:spPr>
          <a:xfrm>
            <a:off x="786150" y="1543050"/>
            <a:ext cx="2419800" cy="116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383" name="Google Shape;383;p44"/>
          <p:cNvSpPr txBox="1"/>
          <p:nvPr>
            <p:ph idx="2" type="body"/>
          </p:nvPr>
        </p:nvSpPr>
        <p:spPr>
          <a:xfrm>
            <a:off x="3329989" y="1543050"/>
            <a:ext cx="2419800" cy="116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384" name="Google Shape;384;p44"/>
          <p:cNvSpPr txBox="1"/>
          <p:nvPr>
            <p:ph idx="3" type="body"/>
          </p:nvPr>
        </p:nvSpPr>
        <p:spPr>
          <a:xfrm>
            <a:off x="5873827" y="1543050"/>
            <a:ext cx="2419800" cy="1169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sp>
        <p:nvSpPr>
          <p:cNvPr id="385" name="Google Shape;385;p44"/>
          <p:cNvSpPr txBox="1"/>
          <p:nvPr>
            <p:ph idx="1" type="body"/>
          </p:nvPr>
        </p:nvSpPr>
        <p:spPr>
          <a:xfrm>
            <a:off x="786150" y="3200400"/>
            <a:ext cx="2419800" cy="1101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sz="1200"/>
              <a:t>Is the color of gold, butter and ripe lemons. In the spectrum of visible light, yellow is found between green and orange.</a:t>
            </a:r>
            <a:endParaRPr sz="1200"/>
          </a:p>
        </p:txBody>
      </p:sp>
      <p:sp>
        <p:nvSpPr>
          <p:cNvPr id="386" name="Google Shape;386;p44"/>
          <p:cNvSpPr txBox="1"/>
          <p:nvPr>
            <p:ph idx="2" type="body"/>
          </p:nvPr>
        </p:nvSpPr>
        <p:spPr>
          <a:xfrm>
            <a:off x="3329989" y="3200400"/>
            <a:ext cx="2419800" cy="1101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sz="1200"/>
              <a:t>Is the colour of the clear sky and the deep sea. It is located between violet and green on the optical spectrum.</a:t>
            </a:r>
            <a:endParaRPr sz="1200"/>
          </a:p>
        </p:txBody>
      </p:sp>
      <p:sp>
        <p:nvSpPr>
          <p:cNvPr id="387" name="Google Shape;387;p44"/>
          <p:cNvSpPr txBox="1"/>
          <p:nvPr>
            <p:ph idx="3" type="body"/>
          </p:nvPr>
        </p:nvSpPr>
        <p:spPr>
          <a:xfrm>
            <a:off x="5873827" y="3200400"/>
            <a:ext cx="2419800" cy="1101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sz="1200"/>
              <a:t>Is the color of blood, and because of this it has historically been associated with sacrifice, danger and courage. </a:t>
            </a:r>
            <a:endParaRPr sz="1200"/>
          </a:p>
          <a:p>
            <a:pPr indent="0" lvl="0" marL="0" rtl="0" algn="l">
              <a:spcBef>
                <a:spcPts val="600"/>
              </a:spcBef>
              <a:spcAft>
                <a:spcPts val="0"/>
              </a:spcAft>
              <a:buNone/>
            </a:pPr>
            <a:r>
              <a:t/>
            </a:r>
            <a:endParaRPr sz="1200"/>
          </a:p>
        </p:txBody>
      </p:sp>
      <p:grpSp>
        <p:nvGrpSpPr>
          <p:cNvPr id="388" name="Google Shape;388;p44"/>
          <p:cNvGrpSpPr/>
          <p:nvPr/>
        </p:nvGrpSpPr>
        <p:grpSpPr>
          <a:xfrm>
            <a:off x="867597" y="1347992"/>
            <a:ext cx="251128" cy="244895"/>
            <a:chOff x="616425" y="2329600"/>
            <a:chExt cx="361700" cy="388475"/>
          </a:xfrm>
        </p:grpSpPr>
        <p:sp>
          <p:nvSpPr>
            <p:cNvPr id="389" name="Google Shape;389;p44"/>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390" name="Google Shape;390;p44"/>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391" name="Google Shape;391;p44"/>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392" name="Google Shape;392;p44"/>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393" name="Google Shape;393;p44"/>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394" name="Google Shape;394;p44"/>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395" name="Google Shape;395;p44"/>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396" name="Google Shape;396;p44"/>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grpSp>
        <p:nvGrpSpPr>
          <p:cNvPr id="397" name="Google Shape;397;p44"/>
          <p:cNvGrpSpPr/>
          <p:nvPr/>
        </p:nvGrpSpPr>
        <p:grpSpPr>
          <a:xfrm>
            <a:off x="5988512" y="2998476"/>
            <a:ext cx="359352" cy="242594"/>
            <a:chOff x="5247525" y="3007275"/>
            <a:chExt cx="517575" cy="384825"/>
          </a:xfrm>
        </p:grpSpPr>
        <p:sp>
          <p:nvSpPr>
            <p:cNvPr id="398" name="Google Shape;398;p4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399" name="Google Shape;399;p44"/>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grpSp>
        <p:nvGrpSpPr>
          <p:cNvPr id="400" name="Google Shape;400;p44"/>
          <p:cNvGrpSpPr/>
          <p:nvPr/>
        </p:nvGrpSpPr>
        <p:grpSpPr>
          <a:xfrm>
            <a:off x="904185" y="2991348"/>
            <a:ext cx="178400" cy="256809"/>
            <a:chOff x="6718575" y="2318625"/>
            <a:chExt cx="256950" cy="407375"/>
          </a:xfrm>
        </p:grpSpPr>
        <p:sp>
          <p:nvSpPr>
            <p:cNvPr id="401" name="Google Shape;401;p4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02" name="Google Shape;402;p4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03" name="Google Shape;403;p4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04" name="Google Shape;404;p4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05" name="Google Shape;405;p4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06" name="Google Shape;406;p4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07" name="Google Shape;407;p4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08" name="Google Shape;408;p4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grpSp>
        <p:nvGrpSpPr>
          <p:cNvPr id="409" name="Google Shape;409;p44"/>
          <p:cNvGrpSpPr/>
          <p:nvPr/>
        </p:nvGrpSpPr>
        <p:grpSpPr>
          <a:xfrm>
            <a:off x="3443182" y="2957059"/>
            <a:ext cx="373724" cy="325507"/>
            <a:chOff x="5233525" y="4954450"/>
            <a:chExt cx="538275" cy="516350"/>
          </a:xfrm>
        </p:grpSpPr>
        <p:sp>
          <p:nvSpPr>
            <p:cNvPr id="410" name="Google Shape;410;p44"/>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11" name="Google Shape;411;p44"/>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12" name="Google Shape;412;p44"/>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13" name="Google Shape;413;p44"/>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14" name="Google Shape;414;p44"/>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15" name="Google Shape;415;p44"/>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16" name="Google Shape;416;p44"/>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17" name="Google Shape;417;p44"/>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18" name="Google Shape;418;p44"/>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19" name="Google Shape;419;p44"/>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20" name="Google Shape;420;p44"/>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grpSp>
        <p:nvGrpSpPr>
          <p:cNvPr id="421" name="Google Shape;421;p44"/>
          <p:cNvGrpSpPr/>
          <p:nvPr/>
        </p:nvGrpSpPr>
        <p:grpSpPr>
          <a:xfrm>
            <a:off x="3481679" y="1347984"/>
            <a:ext cx="296779" cy="282530"/>
            <a:chOff x="5961125" y="1623900"/>
            <a:chExt cx="427450" cy="448175"/>
          </a:xfrm>
        </p:grpSpPr>
        <p:sp>
          <p:nvSpPr>
            <p:cNvPr id="422" name="Google Shape;422;p44"/>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23" name="Google Shape;423;p44"/>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24" name="Google Shape;424;p44"/>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25" name="Google Shape;425;p44"/>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26" name="Google Shape;426;p44"/>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27" name="Google Shape;427;p44"/>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28" name="Google Shape;428;p44"/>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grpSp>
        <p:nvGrpSpPr>
          <p:cNvPr id="429" name="Google Shape;429;p44"/>
          <p:cNvGrpSpPr/>
          <p:nvPr/>
        </p:nvGrpSpPr>
        <p:grpSpPr>
          <a:xfrm>
            <a:off x="6038252" y="1367195"/>
            <a:ext cx="285791" cy="244138"/>
            <a:chOff x="5972700" y="2330200"/>
            <a:chExt cx="411625" cy="387275"/>
          </a:xfrm>
        </p:grpSpPr>
        <p:sp>
          <p:nvSpPr>
            <p:cNvPr id="430" name="Google Shape;430;p4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sp>
          <p:nvSpPr>
            <p:cNvPr id="431" name="Google Shape;431;p4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1EA"/>
                </a:solidFill>
              </a:endParaRPr>
            </a:p>
          </p:txBody>
        </p:sp>
      </p:grpSp>
      <p:sp>
        <p:nvSpPr>
          <p:cNvPr id="432" name="Google Shape;432;p4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6" name="Shape 436"/>
        <p:cNvGrpSpPr/>
        <p:nvPr/>
      </p:nvGrpSpPr>
      <p:grpSpPr>
        <a:xfrm>
          <a:off x="0" y="0"/>
          <a:ext cx="0" cy="0"/>
          <a:chOff x="0" y="0"/>
          <a:chExt cx="0" cy="0"/>
        </a:xfrm>
      </p:grpSpPr>
      <p:pic>
        <p:nvPicPr>
          <p:cNvPr id="437" name="Google Shape;437;p45"/>
          <p:cNvPicPr preferRelativeResize="0"/>
          <p:nvPr/>
        </p:nvPicPr>
        <p:blipFill>
          <a:blip r:embed="rId3">
            <a:alphaModFix/>
          </a:blip>
          <a:stretch>
            <a:fillRect/>
          </a:stretch>
        </p:blipFill>
        <p:spPr>
          <a:xfrm>
            <a:off x="1996575" y="-228600"/>
            <a:ext cx="5150644" cy="4271963"/>
          </a:xfrm>
          <a:prstGeom prst="rect">
            <a:avLst/>
          </a:prstGeom>
          <a:noFill/>
          <a:ln>
            <a:noFill/>
          </a:ln>
        </p:spPr>
      </p:pic>
      <p:sp>
        <p:nvSpPr>
          <p:cNvPr id="438" name="Google Shape;438;p45"/>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p>
            <a:pPr indent="0" lvl="0" marL="0" rtl="0" algn="ctr">
              <a:spcBef>
                <a:spcPts val="360"/>
              </a:spcBef>
              <a:spcAft>
                <a:spcPts val="0"/>
              </a:spcAft>
              <a:buNone/>
            </a:pPr>
            <a:r>
              <a:rPr lang="en"/>
              <a:t>You can copy&amp;paste graphs from </a:t>
            </a:r>
            <a:r>
              <a:rPr lang="en" u="sng">
                <a:hlinkClick r:id="rId4"/>
              </a:rPr>
              <a:t>Google Sheets</a:t>
            </a:r>
            <a:endParaRPr/>
          </a:p>
        </p:txBody>
      </p:sp>
      <p:sp>
        <p:nvSpPr>
          <p:cNvPr id="439" name="Google Shape;439;p45"/>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 name="Shape 443"/>
        <p:cNvGrpSpPr/>
        <p:nvPr/>
      </p:nvGrpSpPr>
      <p:grpSpPr>
        <a:xfrm>
          <a:off x="0" y="0"/>
          <a:ext cx="0" cy="0"/>
          <a:chOff x="0" y="0"/>
          <a:chExt cx="0" cy="0"/>
        </a:xfrm>
      </p:grpSpPr>
      <p:sp>
        <p:nvSpPr>
          <p:cNvPr id="444" name="Google Shape;444;p46"/>
          <p:cNvSpPr txBox="1"/>
          <p:nvPr>
            <p:ph idx="4294967295" type="body"/>
          </p:nvPr>
        </p:nvSpPr>
        <p:spPr>
          <a:xfrm>
            <a:off x="457200" y="671138"/>
            <a:ext cx="4101900" cy="35241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b="1" lang="en">
                <a:solidFill>
                  <a:srgbClr val="0091EA"/>
                </a:solidFill>
                <a:highlight>
                  <a:srgbClr val="ECEFF1"/>
                </a:highlight>
                <a:latin typeface="Roboto Slab"/>
                <a:ea typeface="Roboto Slab"/>
                <a:cs typeface="Roboto Slab"/>
                <a:sym typeface="Roboto Slab"/>
              </a:rPr>
              <a:t>Mobile</a:t>
            </a:r>
            <a:r>
              <a:rPr b="1" lang="en">
                <a:solidFill>
                  <a:srgbClr val="0091EA"/>
                </a:solidFill>
                <a:highlight>
                  <a:srgbClr val="ECEFF1"/>
                </a:highlight>
                <a:latin typeface="Roboto Slab"/>
                <a:ea typeface="Roboto Slab"/>
                <a:cs typeface="Roboto Slab"/>
                <a:sym typeface="Roboto Slab"/>
              </a:rPr>
              <a:t> project</a:t>
            </a:r>
            <a:endParaRPr b="1">
              <a:solidFill>
                <a:srgbClr val="0091EA"/>
              </a:solidFill>
              <a:highlight>
                <a:srgbClr val="ECEFF1"/>
              </a:highlight>
              <a:latin typeface="Roboto Slab"/>
              <a:ea typeface="Roboto Slab"/>
              <a:cs typeface="Roboto Slab"/>
              <a:sym typeface="Roboto Slab"/>
            </a:endParaRPr>
          </a:p>
          <a:p>
            <a:pPr indent="0" lvl="0" marL="0" rtl="0" algn="l">
              <a:spcBef>
                <a:spcPts val="600"/>
              </a:spcBef>
              <a:spcAft>
                <a:spcPts val="0"/>
              </a:spcAft>
              <a:buNone/>
            </a:pPr>
            <a:r>
              <a:rPr lang="en" sz="2400">
                <a:highlight>
                  <a:srgbClr val="ECEFF1"/>
                </a:highlight>
              </a:rPr>
              <a:t>Show and explain your web, app or software projects using these gadget templates.</a:t>
            </a:r>
            <a:endParaRPr sz="2400">
              <a:highlight>
                <a:srgbClr val="ECEFF1"/>
              </a:highlight>
            </a:endParaRPr>
          </a:p>
        </p:txBody>
      </p:sp>
      <p:sp>
        <p:nvSpPr>
          <p:cNvPr id="445" name="Google Shape;445;p46"/>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6" name="Google Shape;446;p46"/>
          <p:cNvSpPr/>
          <p:nvPr/>
        </p:nvSpPr>
        <p:spPr>
          <a:xfrm>
            <a:off x="5412325" y="785788"/>
            <a:ext cx="2007300" cy="35754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Source Sans Pro"/>
                <a:ea typeface="Source Sans Pro"/>
                <a:cs typeface="Source Sans Pro"/>
                <a:sym typeface="Source Sans Pro"/>
              </a:rPr>
              <a:t>Place your screenshot here</a:t>
            </a:r>
            <a:endParaRPr sz="1000">
              <a:solidFill>
                <a:schemeClr val="accent1"/>
              </a:solidFill>
              <a:latin typeface="Source Sans Pro"/>
              <a:ea typeface="Source Sans Pro"/>
              <a:cs typeface="Source Sans Pro"/>
              <a:sym typeface="Source Sans Pro"/>
            </a:endParaRPr>
          </a:p>
        </p:txBody>
      </p:sp>
      <p:grpSp>
        <p:nvGrpSpPr>
          <p:cNvPr id="447" name="Google Shape;447;p46"/>
          <p:cNvGrpSpPr/>
          <p:nvPr/>
        </p:nvGrpSpPr>
        <p:grpSpPr>
          <a:xfrm>
            <a:off x="5353200" y="373572"/>
            <a:ext cx="2119546" cy="4396359"/>
            <a:chOff x="2547150" y="238125"/>
            <a:chExt cx="2525675" cy="5238750"/>
          </a:xfrm>
        </p:grpSpPr>
        <p:sp>
          <p:nvSpPr>
            <p:cNvPr id="448" name="Google Shape;448;p46"/>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6"/>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6"/>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5" name="Shape 455"/>
        <p:cNvGrpSpPr/>
        <p:nvPr/>
      </p:nvGrpSpPr>
      <p:grpSpPr>
        <a:xfrm>
          <a:off x="0" y="0"/>
          <a:ext cx="0" cy="0"/>
          <a:chOff x="0" y="0"/>
          <a:chExt cx="0" cy="0"/>
        </a:xfrm>
      </p:grpSpPr>
      <p:sp>
        <p:nvSpPr>
          <p:cNvPr id="456" name="Google Shape;456;p47"/>
          <p:cNvSpPr txBox="1"/>
          <p:nvPr>
            <p:ph idx="4294967295" type="body"/>
          </p:nvPr>
        </p:nvSpPr>
        <p:spPr>
          <a:xfrm>
            <a:off x="457200" y="671138"/>
            <a:ext cx="4101900" cy="3524100"/>
          </a:xfrm>
          <a:prstGeom prst="rect">
            <a:avLst/>
          </a:prstGeom>
        </p:spPr>
        <p:txBody>
          <a:bodyPr anchorCtr="0" anchor="b" bIns="91425" lIns="91425" spcFirstLastPara="1" rIns="91425" wrap="square" tIns="91425">
            <a:noAutofit/>
          </a:bodyPr>
          <a:lstStyle/>
          <a:p>
            <a:pPr indent="0" lvl="0" marL="0" rtl="0" algn="l">
              <a:spcBef>
                <a:spcPts val="600"/>
              </a:spcBef>
              <a:spcAft>
                <a:spcPts val="0"/>
              </a:spcAft>
              <a:buNone/>
            </a:pPr>
            <a:r>
              <a:rPr b="1" lang="en">
                <a:solidFill>
                  <a:srgbClr val="0091EA"/>
                </a:solidFill>
                <a:highlight>
                  <a:srgbClr val="ECEFF1"/>
                </a:highlight>
                <a:latin typeface="Roboto Slab"/>
                <a:ea typeface="Roboto Slab"/>
                <a:cs typeface="Roboto Slab"/>
                <a:sym typeface="Roboto Slab"/>
              </a:rPr>
              <a:t>Tablet project</a:t>
            </a:r>
            <a:endParaRPr b="1">
              <a:solidFill>
                <a:srgbClr val="0091EA"/>
              </a:solidFill>
              <a:highlight>
                <a:srgbClr val="ECEFF1"/>
              </a:highlight>
              <a:latin typeface="Roboto Slab"/>
              <a:ea typeface="Roboto Slab"/>
              <a:cs typeface="Roboto Slab"/>
              <a:sym typeface="Roboto Slab"/>
            </a:endParaRPr>
          </a:p>
          <a:p>
            <a:pPr indent="0" lvl="0" marL="0" rtl="0" algn="l">
              <a:spcBef>
                <a:spcPts val="600"/>
              </a:spcBef>
              <a:spcAft>
                <a:spcPts val="0"/>
              </a:spcAft>
              <a:buNone/>
            </a:pPr>
            <a:r>
              <a:rPr lang="en" sz="2400">
                <a:highlight>
                  <a:srgbClr val="ECEFF1"/>
                </a:highlight>
              </a:rPr>
              <a:t>Show and explain your web, app or software projects using these gadget templates.</a:t>
            </a:r>
            <a:endParaRPr sz="2400">
              <a:highlight>
                <a:srgbClr val="ECEFF1"/>
              </a:highlight>
            </a:endParaRPr>
          </a:p>
        </p:txBody>
      </p:sp>
      <p:sp>
        <p:nvSpPr>
          <p:cNvPr id="457" name="Google Shape;457;p4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47"/>
          <p:cNvSpPr/>
          <p:nvPr/>
        </p:nvSpPr>
        <p:spPr>
          <a:xfrm>
            <a:off x="5290100" y="851275"/>
            <a:ext cx="2598600" cy="34410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Source Sans Pro"/>
                <a:ea typeface="Source Sans Pro"/>
                <a:cs typeface="Source Sans Pro"/>
                <a:sym typeface="Source Sans Pro"/>
              </a:rPr>
              <a:t>Place your screenshot here</a:t>
            </a:r>
            <a:endParaRPr sz="1000">
              <a:solidFill>
                <a:schemeClr val="accent1"/>
              </a:solidFill>
              <a:latin typeface="Source Sans Pro"/>
              <a:ea typeface="Source Sans Pro"/>
              <a:cs typeface="Source Sans Pro"/>
              <a:sym typeface="Source Sans Pro"/>
            </a:endParaRPr>
          </a:p>
        </p:txBody>
      </p:sp>
      <p:grpSp>
        <p:nvGrpSpPr>
          <p:cNvPr id="459" name="Google Shape;459;p47"/>
          <p:cNvGrpSpPr/>
          <p:nvPr/>
        </p:nvGrpSpPr>
        <p:grpSpPr>
          <a:xfrm>
            <a:off x="5225402" y="465959"/>
            <a:ext cx="2736410" cy="4222433"/>
            <a:chOff x="2112475" y="238125"/>
            <a:chExt cx="3395050" cy="5238750"/>
          </a:xfrm>
        </p:grpSpPr>
        <p:sp>
          <p:nvSpPr>
            <p:cNvPr id="460" name="Google Shape;460;p47"/>
            <p:cNvSpPr/>
            <p:nvPr/>
          </p:nvSpPr>
          <p:spPr>
            <a:xfrm>
              <a:off x="2112475" y="238125"/>
              <a:ext cx="3395050" cy="5238750"/>
            </a:xfrm>
            <a:custGeom>
              <a:rect b="b" l="l" r="r" t="t"/>
              <a:pathLst>
                <a:path extrusionOk="0" h="209550" w="135802">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7"/>
            <p:cNvSpPr/>
            <p:nvPr/>
          </p:nvSpPr>
          <p:spPr>
            <a:xfrm>
              <a:off x="3671350" y="5147100"/>
              <a:ext cx="279175" cy="179900"/>
            </a:xfrm>
            <a:custGeom>
              <a:rect b="b" l="l" r="r" t="t"/>
              <a:pathLst>
                <a:path extrusionOk="0" h="7196" w="11167">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7"/>
            <p:cNvSpPr/>
            <p:nvPr/>
          </p:nvSpPr>
          <p:spPr>
            <a:xfrm>
              <a:off x="3650725" y="446100"/>
              <a:ext cx="54375" cy="54350"/>
            </a:xfrm>
            <a:custGeom>
              <a:rect b="b" l="l" r="r" t="t"/>
              <a:pathLst>
                <a:path extrusionOk="0" h="2174" w="2175">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7"/>
            <p:cNvSpPr/>
            <p:nvPr/>
          </p:nvSpPr>
          <p:spPr>
            <a:xfrm>
              <a:off x="3761275" y="423600"/>
              <a:ext cx="99325" cy="99325"/>
            </a:xfrm>
            <a:custGeom>
              <a:rect b="b" l="l" r="r" t="t"/>
              <a:pathLst>
                <a:path extrusionOk="0" h="3973" w="3973">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7" name="Shape 467"/>
        <p:cNvGrpSpPr/>
        <p:nvPr/>
      </p:nvGrpSpPr>
      <p:grpSpPr>
        <a:xfrm>
          <a:off x="0" y="0"/>
          <a:ext cx="0" cy="0"/>
          <a:chOff x="0" y="0"/>
          <a:chExt cx="0" cy="0"/>
        </a:xfrm>
      </p:grpSpPr>
      <p:sp>
        <p:nvSpPr>
          <p:cNvPr id="468" name="Google Shape;468;p48"/>
          <p:cNvSpPr/>
          <p:nvPr/>
        </p:nvSpPr>
        <p:spPr>
          <a:xfrm>
            <a:off x="2483112" y="596100"/>
            <a:ext cx="4140581" cy="300127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8"/>
          <p:cNvSpPr/>
          <p:nvPr/>
        </p:nvSpPr>
        <p:spPr>
          <a:xfrm>
            <a:off x="2653235" y="755503"/>
            <a:ext cx="3800100" cy="22557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accent1"/>
                </a:solidFill>
                <a:latin typeface="Source Sans Pro"/>
                <a:ea typeface="Source Sans Pro"/>
                <a:cs typeface="Source Sans Pro"/>
                <a:sym typeface="Source Sans Pro"/>
              </a:rPr>
              <a:t>Place your screenshot here</a:t>
            </a:r>
            <a:endParaRPr sz="1000">
              <a:solidFill>
                <a:schemeClr val="accent1"/>
              </a:solidFill>
              <a:latin typeface="Source Sans Pro"/>
              <a:ea typeface="Source Sans Pro"/>
              <a:cs typeface="Source Sans Pro"/>
              <a:sym typeface="Source Sans Pro"/>
            </a:endParaRPr>
          </a:p>
        </p:txBody>
      </p:sp>
      <p:sp>
        <p:nvSpPr>
          <p:cNvPr id="470" name="Google Shape;470;p48"/>
          <p:cNvSpPr txBox="1"/>
          <p:nvPr>
            <p:ph idx="4294967295" type="body"/>
          </p:nvPr>
        </p:nvSpPr>
        <p:spPr>
          <a:xfrm>
            <a:off x="457200" y="3173644"/>
            <a:ext cx="8192400" cy="16476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b="1" lang="en">
                <a:solidFill>
                  <a:srgbClr val="0091EA"/>
                </a:solidFill>
                <a:highlight>
                  <a:srgbClr val="ECEFF1"/>
                </a:highlight>
                <a:latin typeface="Roboto Slab"/>
                <a:ea typeface="Roboto Slab"/>
                <a:cs typeface="Roboto Slab"/>
                <a:sym typeface="Roboto Slab"/>
              </a:rPr>
              <a:t>Desktop project</a:t>
            </a:r>
            <a:endParaRPr b="1">
              <a:solidFill>
                <a:srgbClr val="0091EA"/>
              </a:solidFill>
              <a:highlight>
                <a:srgbClr val="ECEFF1"/>
              </a:highlight>
              <a:latin typeface="Roboto Slab"/>
              <a:ea typeface="Roboto Slab"/>
              <a:cs typeface="Roboto Slab"/>
              <a:sym typeface="Roboto Slab"/>
            </a:endParaRPr>
          </a:p>
          <a:p>
            <a:pPr indent="0" lvl="0" marL="0" rtl="0" algn="ctr">
              <a:spcBef>
                <a:spcPts val="600"/>
              </a:spcBef>
              <a:spcAft>
                <a:spcPts val="0"/>
              </a:spcAft>
              <a:buNone/>
            </a:pPr>
            <a:r>
              <a:rPr lang="en" sz="1800">
                <a:highlight>
                  <a:srgbClr val="ECEFF1"/>
                </a:highlight>
              </a:rPr>
              <a:t>Show and explain your web, app or software projects using these gadget templates.</a:t>
            </a:r>
            <a:endParaRPr sz="1800">
              <a:highlight>
                <a:srgbClr val="ECEFF1"/>
              </a:highlight>
            </a:endParaRPr>
          </a:p>
        </p:txBody>
      </p:sp>
      <p:sp>
        <p:nvSpPr>
          <p:cNvPr id="471" name="Google Shape;471;p4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5" name="Shape 475"/>
        <p:cNvGrpSpPr/>
        <p:nvPr/>
      </p:nvGrpSpPr>
      <p:grpSpPr>
        <a:xfrm>
          <a:off x="0" y="0"/>
          <a:ext cx="0" cy="0"/>
          <a:chOff x="0" y="0"/>
          <a:chExt cx="0" cy="0"/>
        </a:xfrm>
      </p:grpSpPr>
      <p:sp>
        <p:nvSpPr>
          <p:cNvPr id="476" name="Google Shape;476;p49"/>
          <p:cNvSpPr txBox="1"/>
          <p:nvPr>
            <p:ph idx="4294967295" type="ctrTitle"/>
          </p:nvPr>
        </p:nvSpPr>
        <p:spPr>
          <a:xfrm>
            <a:off x="685800" y="516542"/>
            <a:ext cx="77724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6000"/>
              <a:t>Thanks!</a:t>
            </a:r>
            <a:endParaRPr b="1" sz="6000"/>
          </a:p>
        </p:txBody>
      </p:sp>
      <p:sp>
        <p:nvSpPr>
          <p:cNvPr id="477" name="Google Shape;477;p49"/>
          <p:cNvSpPr txBox="1"/>
          <p:nvPr>
            <p:ph idx="4294967295" type="subTitle"/>
          </p:nvPr>
        </p:nvSpPr>
        <p:spPr>
          <a:xfrm>
            <a:off x="685800" y="1639913"/>
            <a:ext cx="6593700" cy="78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Any questions?</a:t>
            </a:r>
            <a:endParaRPr b="1" sz="3600"/>
          </a:p>
        </p:txBody>
      </p:sp>
      <p:sp>
        <p:nvSpPr>
          <p:cNvPr id="478" name="Google Shape;478;p49"/>
          <p:cNvSpPr txBox="1"/>
          <p:nvPr>
            <p:ph idx="4294967295" type="body"/>
          </p:nvPr>
        </p:nvSpPr>
        <p:spPr>
          <a:xfrm>
            <a:off x="685800" y="2464406"/>
            <a:ext cx="4863900" cy="2461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 can find me at:</a:t>
            </a:r>
            <a:endParaRPr/>
          </a:p>
          <a:p>
            <a:pPr indent="0" lvl="0" marL="0" rtl="0" algn="l">
              <a:spcBef>
                <a:spcPts val="600"/>
              </a:spcBef>
              <a:spcAft>
                <a:spcPts val="0"/>
              </a:spcAft>
              <a:buNone/>
            </a:pPr>
            <a:r>
              <a:rPr lang="en"/>
              <a:t>@username &amp; user@mail.me</a:t>
            </a:r>
            <a:endParaRPr/>
          </a:p>
        </p:txBody>
      </p:sp>
      <p:sp>
        <p:nvSpPr>
          <p:cNvPr id="479" name="Google Shape;479;p4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3" name="Shape 483"/>
        <p:cNvGrpSpPr/>
        <p:nvPr/>
      </p:nvGrpSpPr>
      <p:grpSpPr>
        <a:xfrm>
          <a:off x="0" y="0"/>
          <a:ext cx="0" cy="0"/>
          <a:chOff x="0" y="0"/>
          <a:chExt cx="0" cy="0"/>
        </a:xfrm>
      </p:grpSpPr>
      <p:sp>
        <p:nvSpPr>
          <p:cNvPr id="484" name="Google Shape;484;p5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Credits</a:t>
            </a:r>
            <a:endParaRPr/>
          </a:p>
        </p:txBody>
      </p:sp>
      <p:sp>
        <p:nvSpPr>
          <p:cNvPr id="485" name="Google Shape;485;p50"/>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Special thanks to all the people who made and released these awesome resources for free:</a:t>
            </a:r>
            <a:endParaRPr sz="2400"/>
          </a:p>
          <a:p>
            <a:pPr indent="-381000" lvl="0" marL="457200" rtl="0" algn="l">
              <a:lnSpc>
                <a:spcPct val="115000"/>
              </a:lnSpc>
              <a:spcBef>
                <a:spcPts val="600"/>
              </a:spcBef>
              <a:spcAft>
                <a:spcPts val="0"/>
              </a:spcAft>
              <a:buSzPts val="2400"/>
              <a:buChar char="◎"/>
            </a:pPr>
            <a:r>
              <a:rPr lang="en" sz="2400"/>
              <a:t>Presentation template by </a:t>
            </a:r>
            <a:r>
              <a:rPr lang="en" sz="2400" u="sng">
                <a:hlinkClick r:id="rId3"/>
              </a:rPr>
              <a:t>SlidesCarnival</a:t>
            </a:r>
            <a:endParaRPr sz="2400"/>
          </a:p>
          <a:p>
            <a:pPr indent="-381000" lvl="0" marL="457200" rtl="0" algn="l">
              <a:lnSpc>
                <a:spcPct val="115000"/>
              </a:lnSpc>
              <a:spcBef>
                <a:spcPts val="0"/>
              </a:spcBef>
              <a:spcAft>
                <a:spcPts val="0"/>
              </a:spcAft>
              <a:buSzPts val="2400"/>
              <a:buChar char="◎"/>
            </a:pPr>
            <a:r>
              <a:rPr lang="en" sz="2400"/>
              <a:t>Photographs by </a:t>
            </a:r>
            <a:r>
              <a:rPr lang="en" sz="2400" u="sng">
                <a:hlinkClick r:id="rId4"/>
              </a:rPr>
              <a:t>Unsplash</a:t>
            </a:r>
            <a:endParaRPr sz="2400"/>
          </a:p>
        </p:txBody>
      </p:sp>
      <p:sp>
        <p:nvSpPr>
          <p:cNvPr id="486" name="Google Shape;486;p5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0" name="Shape 490"/>
        <p:cNvGrpSpPr/>
        <p:nvPr/>
      </p:nvGrpSpPr>
      <p:grpSpPr>
        <a:xfrm>
          <a:off x="0" y="0"/>
          <a:ext cx="0" cy="0"/>
          <a:chOff x="0" y="0"/>
          <a:chExt cx="0" cy="0"/>
        </a:xfrm>
      </p:grpSpPr>
      <p:sp>
        <p:nvSpPr>
          <p:cNvPr id="491" name="Google Shape;491;p51"/>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Presentation design</a:t>
            </a:r>
            <a:endParaRPr/>
          </a:p>
        </p:txBody>
      </p:sp>
      <p:sp>
        <p:nvSpPr>
          <p:cNvPr id="492" name="Google Shape;492;p51"/>
          <p:cNvSpPr txBox="1"/>
          <p:nvPr>
            <p:ph idx="1" type="body"/>
          </p:nvPr>
        </p:nvSpPr>
        <p:spPr>
          <a:xfrm>
            <a:off x="786150" y="1200150"/>
            <a:ext cx="7466100" cy="26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presentations uses the following typographies and colors:</a:t>
            </a:r>
            <a:endParaRPr sz="1400"/>
          </a:p>
          <a:p>
            <a:pPr indent="-317500" lvl="0" marL="457200" rtl="0" algn="l">
              <a:lnSpc>
                <a:spcPct val="115000"/>
              </a:lnSpc>
              <a:spcBef>
                <a:spcPts val="0"/>
              </a:spcBef>
              <a:spcAft>
                <a:spcPts val="0"/>
              </a:spcAft>
              <a:buSzPts val="1400"/>
              <a:buChar char="◎"/>
            </a:pPr>
            <a:r>
              <a:rPr lang="en" sz="1400"/>
              <a:t>Titles: </a:t>
            </a:r>
            <a:r>
              <a:rPr b="1" lang="en" sz="1400"/>
              <a:t>Roboto Slab</a:t>
            </a:r>
            <a:endParaRPr b="1" sz="1400"/>
          </a:p>
          <a:p>
            <a:pPr indent="-317500" lvl="0" marL="457200" rtl="0" algn="l">
              <a:lnSpc>
                <a:spcPct val="115000"/>
              </a:lnSpc>
              <a:spcBef>
                <a:spcPts val="0"/>
              </a:spcBef>
              <a:spcAft>
                <a:spcPts val="0"/>
              </a:spcAft>
              <a:buSzPts val="1400"/>
              <a:buChar char="◎"/>
            </a:pPr>
            <a:r>
              <a:rPr lang="en" sz="1400"/>
              <a:t>Body copy: </a:t>
            </a:r>
            <a:r>
              <a:rPr b="1" lang="en" sz="1400"/>
              <a:t>Source Sans Pro</a:t>
            </a:r>
            <a:endParaRPr b="1" sz="1400"/>
          </a:p>
          <a:p>
            <a:pPr indent="0" lvl="0" marL="0" rtl="0" algn="l">
              <a:lnSpc>
                <a:spcPct val="115000"/>
              </a:lnSpc>
              <a:spcBef>
                <a:spcPts val="0"/>
              </a:spcBef>
              <a:spcAft>
                <a:spcPts val="0"/>
              </a:spcAft>
              <a:buNone/>
            </a:pPr>
            <a:r>
              <a:rPr lang="en" sz="1400"/>
              <a:t>You can download the fonts on these pages:</a:t>
            </a:r>
            <a:endParaRPr sz="1400"/>
          </a:p>
          <a:p>
            <a:pPr indent="0" lvl="0" marL="0" rtl="0" algn="l">
              <a:lnSpc>
                <a:spcPct val="115000"/>
              </a:lnSpc>
              <a:spcBef>
                <a:spcPts val="0"/>
              </a:spcBef>
              <a:spcAft>
                <a:spcPts val="0"/>
              </a:spcAft>
              <a:buNone/>
            </a:pPr>
            <a:r>
              <a:rPr lang="en" sz="1400" u="sng">
                <a:solidFill>
                  <a:srgbClr val="0091EA"/>
                </a:solidFill>
                <a:hlinkClick r:id="rId3">
                  <a:extLst>
                    <a:ext uri="{A12FA001-AC4F-418D-AE19-62706E023703}">
                      <ahyp:hlinkClr val="tx"/>
                    </a:ext>
                  </a:extLst>
                </a:hlinkClick>
              </a:rPr>
              <a:t>https://www.fontsquirrel.com/fonts/roboto-slab</a:t>
            </a:r>
            <a:endParaRPr sz="1400">
              <a:solidFill>
                <a:srgbClr val="0091EA"/>
              </a:solidFill>
            </a:endParaRPr>
          </a:p>
          <a:p>
            <a:pPr indent="0" lvl="0" marL="0" rtl="0" algn="l">
              <a:lnSpc>
                <a:spcPct val="115000"/>
              </a:lnSpc>
              <a:spcBef>
                <a:spcPts val="0"/>
              </a:spcBef>
              <a:spcAft>
                <a:spcPts val="0"/>
              </a:spcAft>
              <a:buNone/>
            </a:pPr>
            <a:r>
              <a:rPr lang="en" sz="1400" u="sng">
                <a:solidFill>
                  <a:srgbClr val="0091EA"/>
                </a:solidFill>
                <a:hlinkClick r:id="rId4">
                  <a:extLst>
                    <a:ext uri="{A12FA001-AC4F-418D-AE19-62706E023703}">
                      <ahyp:hlinkClr val="tx"/>
                    </a:ext>
                  </a:extLst>
                </a:hlinkClick>
              </a:rPr>
              <a:t>https://www.fontsquirrel.com/fonts/source-sans-pro</a:t>
            </a:r>
            <a:endParaRPr sz="1400">
              <a:solidFill>
                <a:srgbClr val="0091EA"/>
              </a:solidFill>
            </a:endParaRPr>
          </a:p>
          <a:p>
            <a:pPr indent="0" lvl="0" marL="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Blue </a:t>
            </a:r>
            <a:r>
              <a:rPr b="1" lang="en" sz="1400">
                <a:solidFill>
                  <a:srgbClr val="0091EA"/>
                </a:solidFill>
              </a:rPr>
              <a:t>#0091ea</a:t>
            </a:r>
            <a:endParaRPr b="1" sz="1400">
              <a:solidFill>
                <a:srgbClr val="0091EA"/>
              </a:solidFill>
            </a:endParaRPr>
          </a:p>
          <a:p>
            <a:pPr indent="-317500" lvl="0" marL="457200" rtl="0" algn="l">
              <a:lnSpc>
                <a:spcPct val="115000"/>
              </a:lnSpc>
              <a:spcBef>
                <a:spcPts val="0"/>
              </a:spcBef>
              <a:spcAft>
                <a:spcPts val="0"/>
              </a:spcAft>
              <a:buSzPts val="1400"/>
              <a:buChar char="◎"/>
            </a:pPr>
            <a:r>
              <a:rPr lang="en" sz="1400"/>
              <a:t>Dark gray </a:t>
            </a:r>
            <a:r>
              <a:rPr b="1" lang="en" sz="1400"/>
              <a:t>#263238</a:t>
            </a:r>
            <a:endParaRPr b="1" sz="1400"/>
          </a:p>
          <a:p>
            <a:pPr indent="-317500" lvl="0" marL="457200" rtl="0" algn="l">
              <a:lnSpc>
                <a:spcPct val="115000"/>
              </a:lnSpc>
              <a:spcBef>
                <a:spcPts val="0"/>
              </a:spcBef>
              <a:spcAft>
                <a:spcPts val="0"/>
              </a:spcAft>
              <a:buSzPts val="1400"/>
              <a:buChar char="◎"/>
            </a:pPr>
            <a:r>
              <a:rPr lang="en" sz="1400"/>
              <a:t>Medium gray </a:t>
            </a:r>
            <a:r>
              <a:rPr b="1" lang="en" sz="1400">
                <a:solidFill>
                  <a:srgbClr val="607D8B"/>
                </a:solidFill>
              </a:rPr>
              <a:t>#607d8b</a:t>
            </a:r>
            <a:endParaRPr b="1" sz="1400">
              <a:solidFill>
                <a:srgbClr val="607D8B"/>
              </a:solidFill>
            </a:endParaRPr>
          </a:p>
          <a:p>
            <a:pPr indent="-317500" lvl="0" marL="457200" rtl="0" algn="l">
              <a:lnSpc>
                <a:spcPct val="115000"/>
              </a:lnSpc>
              <a:spcBef>
                <a:spcPts val="0"/>
              </a:spcBef>
              <a:spcAft>
                <a:spcPts val="0"/>
              </a:spcAft>
              <a:buSzPts val="1400"/>
              <a:buChar char="◎"/>
            </a:pPr>
            <a:r>
              <a:rPr lang="en" sz="1400"/>
              <a:t>Light gray </a:t>
            </a:r>
            <a:r>
              <a:rPr b="1" lang="en" sz="1400">
                <a:solidFill>
                  <a:srgbClr val="CFD8DC"/>
                </a:solidFill>
                <a:highlight>
                  <a:srgbClr val="263238"/>
                </a:highlight>
              </a:rPr>
              <a:t>#cfd8dc</a:t>
            </a:r>
            <a:endParaRPr b="1" sz="1400">
              <a:solidFill>
                <a:srgbClr val="CFD8DC"/>
              </a:solidFill>
              <a:highlight>
                <a:srgbClr val="263238"/>
              </a:highlight>
            </a:endParaRPr>
          </a:p>
        </p:txBody>
      </p:sp>
      <p:sp>
        <p:nvSpPr>
          <p:cNvPr id="493" name="Google Shape;493;p51"/>
          <p:cNvSpPr txBox="1"/>
          <p:nvPr/>
        </p:nvSpPr>
        <p:spPr>
          <a:xfrm>
            <a:off x="3146900" y="4185319"/>
            <a:ext cx="5160300" cy="67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solidFill>
                  <a:srgbClr val="607D8B"/>
                </a:solidFill>
                <a:latin typeface="Source Sans Pro"/>
                <a:ea typeface="Source Sans Pro"/>
                <a:cs typeface="Source Sans Pro"/>
                <a:sym typeface="Source Sans Pro"/>
              </a:rPr>
              <a:t>You don’t need to keep this slide in your presentation. It’s only here to serve you as a design guide if you need to create new slides or download the fonts to edit the presentation in PowerPoint®</a:t>
            </a:r>
            <a:endParaRPr i="1" sz="1200">
              <a:solidFill>
                <a:srgbClr val="607D8B"/>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i="1" sz="1200">
              <a:solidFill>
                <a:srgbClr val="607D8B"/>
              </a:solidFill>
              <a:latin typeface="Source Sans Pro"/>
              <a:ea typeface="Source Sans Pro"/>
              <a:cs typeface="Source Sans Pro"/>
              <a:sym typeface="Source Sans Pro"/>
            </a:endParaRPr>
          </a:p>
          <a:p>
            <a:pPr indent="0" lvl="0" marL="0" rtl="0" algn="l">
              <a:spcBef>
                <a:spcPts val="0"/>
              </a:spcBef>
              <a:spcAft>
                <a:spcPts val="0"/>
              </a:spcAft>
              <a:buNone/>
            </a:pPr>
            <a:r>
              <a:t/>
            </a:r>
            <a:endParaRPr i="1" sz="1200">
              <a:solidFill>
                <a:srgbClr val="607D8B"/>
              </a:solidFill>
              <a:latin typeface="Source Sans Pro"/>
              <a:ea typeface="Source Sans Pro"/>
              <a:cs typeface="Source Sans Pro"/>
              <a:sym typeface="Source Sans Pro"/>
            </a:endParaRPr>
          </a:p>
        </p:txBody>
      </p:sp>
      <p:sp>
        <p:nvSpPr>
          <p:cNvPr id="494" name="Google Shape;494;p51"/>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1422600" y="447350"/>
            <a:ext cx="6298800" cy="70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High-Level Controls</a:t>
            </a:r>
            <a:endParaRPr sz="2400"/>
          </a:p>
        </p:txBody>
      </p:sp>
      <p:sp>
        <p:nvSpPr>
          <p:cNvPr id="103" name="Google Shape;103;p16"/>
          <p:cNvSpPr txBox="1"/>
          <p:nvPr>
            <p:ph idx="1" type="body"/>
          </p:nvPr>
        </p:nvSpPr>
        <p:spPr>
          <a:xfrm>
            <a:off x="4657375" y="1194650"/>
            <a:ext cx="31818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Our robot tackles the biphasic task at hand with different acutely-tailored logic for each process.</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Our goal is to bring </a:t>
            </a:r>
            <a:r>
              <a:rPr b="1" lang="en" sz="2000"/>
              <a:t>accurate</a:t>
            </a:r>
            <a:r>
              <a:rPr lang="en" sz="2000"/>
              <a:t> and </a:t>
            </a:r>
            <a:r>
              <a:rPr b="1" lang="en" sz="2000"/>
              <a:t>efficient</a:t>
            </a:r>
            <a:r>
              <a:rPr lang="en" sz="2000"/>
              <a:t> results in both the exploration and the delivery phases. </a:t>
            </a:r>
            <a:endParaRPr sz="2000"/>
          </a:p>
        </p:txBody>
      </p:sp>
      <p:pic>
        <p:nvPicPr>
          <p:cNvPr id="104" name="Google Shape;104;p16"/>
          <p:cNvPicPr preferRelativeResize="0"/>
          <p:nvPr/>
        </p:nvPicPr>
        <p:blipFill rotWithShape="1">
          <a:blip r:embed="rId3">
            <a:alphaModFix/>
          </a:blip>
          <a:srcRect b="0" l="0" r="2978" t="0"/>
          <a:stretch/>
        </p:blipFill>
        <p:spPr>
          <a:xfrm>
            <a:off x="786150" y="543500"/>
            <a:ext cx="3485575" cy="4291799"/>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FD8DC"/>
        </a:solidFill>
      </p:bgPr>
    </p:bg>
    <p:spTree>
      <p:nvGrpSpPr>
        <p:cNvPr id="498" name="Shape 498"/>
        <p:cNvGrpSpPr/>
        <p:nvPr/>
      </p:nvGrpSpPr>
      <p:grpSpPr>
        <a:xfrm>
          <a:off x="0" y="0"/>
          <a:ext cx="0" cy="0"/>
          <a:chOff x="0" y="0"/>
          <a:chExt cx="0" cy="0"/>
        </a:xfrm>
      </p:grpSpPr>
      <p:sp>
        <p:nvSpPr>
          <p:cNvPr id="499" name="Google Shape;499;p5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0" name="Google Shape;500;p52"/>
          <p:cNvSpPr txBox="1"/>
          <p:nvPr/>
        </p:nvSpPr>
        <p:spPr>
          <a:xfrm>
            <a:off x="6324775" y="383850"/>
            <a:ext cx="2592000" cy="15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900">
                <a:solidFill>
                  <a:srgbClr val="263238"/>
                </a:solidFill>
                <a:latin typeface="Source Sans Pro"/>
                <a:ea typeface="Source Sans Pro"/>
                <a:cs typeface="Source Sans Pro"/>
                <a:sym typeface="Source Sans Pro"/>
              </a:rPr>
              <a:t>SlidesCarnival icons are editable shapes</a:t>
            </a:r>
            <a:r>
              <a:rPr lang="en" sz="900">
                <a:solidFill>
                  <a:srgbClr val="263238"/>
                </a:solidFill>
                <a:latin typeface="Source Sans Pro"/>
                <a:ea typeface="Source Sans Pro"/>
                <a:cs typeface="Source Sans Pro"/>
                <a:sym typeface="Source Sans Pro"/>
              </a:rPr>
              <a:t>. </a:t>
            </a:r>
            <a:endParaRPr sz="900">
              <a:solidFill>
                <a:srgbClr val="263238"/>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sz="900">
              <a:solidFill>
                <a:srgbClr val="263238"/>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rPr lang="en" sz="900">
                <a:solidFill>
                  <a:srgbClr val="263238"/>
                </a:solidFill>
                <a:latin typeface="Source Sans Pro"/>
                <a:ea typeface="Source Sans Pro"/>
                <a:cs typeface="Source Sans Pro"/>
                <a:sym typeface="Source Sans Pro"/>
              </a:rPr>
              <a:t>This means that you can:</a:t>
            </a:r>
            <a:endParaRPr sz="900">
              <a:solidFill>
                <a:srgbClr val="263238"/>
              </a:solidFill>
              <a:latin typeface="Source Sans Pro"/>
              <a:ea typeface="Source Sans Pro"/>
              <a:cs typeface="Source Sans Pro"/>
              <a:sym typeface="Source Sans Pro"/>
            </a:endParaRPr>
          </a:p>
          <a:p>
            <a:pPr indent="-285750" lvl="0" marL="457200" rtl="0" algn="l">
              <a:spcBef>
                <a:spcPts val="0"/>
              </a:spcBef>
              <a:spcAft>
                <a:spcPts val="0"/>
              </a:spcAft>
              <a:buClr>
                <a:srgbClr val="263238"/>
              </a:buClr>
              <a:buSzPts val="900"/>
              <a:buFont typeface="Source Sans Pro"/>
              <a:buChar char="●"/>
            </a:pPr>
            <a:r>
              <a:rPr lang="en" sz="900">
                <a:solidFill>
                  <a:srgbClr val="263238"/>
                </a:solidFill>
                <a:latin typeface="Source Sans Pro"/>
                <a:ea typeface="Source Sans Pro"/>
                <a:cs typeface="Source Sans Pro"/>
                <a:sym typeface="Source Sans Pro"/>
              </a:rPr>
              <a:t>Resize them without losing quality.</a:t>
            </a:r>
            <a:endParaRPr sz="900">
              <a:solidFill>
                <a:srgbClr val="263238"/>
              </a:solidFill>
              <a:latin typeface="Source Sans Pro"/>
              <a:ea typeface="Source Sans Pro"/>
              <a:cs typeface="Source Sans Pro"/>
              <a:sym typeface="Source Sans Pro"/>
            </a:endParaRPr>
          </a:p>
          <a:p>
            <a:pPr indent="-285750" lvl="0" marL="457200" rtl="0" algn="l">
              <a:spcBef>
                <a:spcPts val="0"/>
              </a:spcBef>
              <a:spcAft>
                <a:spcPts val="0"/>
              </a:spcAft>
              <a:buClr>
                <a:srgbClr val="263238"/>
              </a:buClr>
              <a:buSzPts val="900"/>
              <a:buFont typeface="Source Sans Pro"/>
              <a:buChar char="●"/>
            </a:pPr>
            <a:r>
              <a:rPr lang="en" sz="900">
                <a:solidFill>
                  <a:srgbClr val="263238"/>
                </a:solidFill>
                <a:latin typeface="Source Sans Pro"/>
                <a:ea typeface="Source Sans Pro"/>
                <a:cs typeface="Source Sans Pro"/>
                <a:sym typeface="Source Sans Pro"/>
              </a:rPr>
              <a:t>Change line color, width and style.</a:t>
            </a:r>
            <a:endParaRPr sz="900">
              <a:solidFill>
                <a:srgbClr val="263238"/>
              </a:solidFill>
              <a:latin typeface="Source Sans Pro"/>
              <a:ea typeface="Source Sans Pro"/>
              <a:cs typeface="Source Sans Pro"/>
              <a:sym typeface="Source Sans Pro"/>
            </a:endParaRPr>
          </a:p>
          <a:p>
            <a:pPr indent="0" lvl="0" marL="0" rtl="0" algn="l">
              <a:spcBef>
                <a:spcPts val="0"/>
              </a:spcBef>
              <a:spcAft>
                <a:spcPts val="0"/>
              </a:spcAft>
              <a:buNone/>
            </a:pPr>
            <a:r>
              <a:t/>
            </a:r>
            <a:endParaRPr sz="900">
              <a:solidFill>
                <a:srgbClr val="263238"/>
              </a:solidFill>
              <a:latin typeface="Source Sans Pro"/>
              <a:ea typeface="Source Sans Pro"/>
              <a:cs typeface="Source Sans Pro"/>
              <a:sym typeface="Source Sans Pro"/>
            </a:endParaRPr>
          </a:p>
          <a:p>
            <a:pPr indent="0" lvl="0" marL="0" rtl="0" algn="l">
              <a:spcBef>
                <a:spcPts val="0"/>
              </a:spcBef>
              <a:spcAft>
                <a:spcPts val="0"/>
              </a:spcAft>
              <a:buNone/>
            </a:pPr>
            <a:r>
              <a:rPr lang="en" sz="900">
                <a:solidFill>
                  <a:srgbClr val="263238"/>
                </a:solidFill>
                <a:latin typeface="Source Sans Pro"/>
                <a:ea typeface="Source Sans Pro"/>
                <a:cs typeface="Source Sans Pro"/>
                <a:sym typeface="Source Sans Pro"/>
              </a:rPr>
              <a:t>Isn’t that nice? :)</a:t>
            </a:r>
            <a:endParaRPr sz="900">
              <a:solidFill>
                <a:srgbClr val="263238"/>
              </a:solidFill>
              <a:latin typeface="Source Sans Pro"/>
              <a:ea typeface="Source Sans Pro"/>
              <a:cs typeface="Source Sans Pro"/>
              <a:sym typeface="Source Sans Pro"/>
            </a:endParaRPr>
          </a:p>
          <a:p>
            <a:pPr indent="0" lvl="0" marL="0" rtl="0" algn="l">
              <a:spcBef>
                <a:spcPts val="0"/>
              </a:spcBef>
              <a:spcAft>
                <a:spcPts val="0"/>
              </a:spcAft>
              <a:buNone/>
            </a:pPr>
            <a:r>
              <a:t/>
            </a:r>
            <a:endParaRPr sz="900">
              <a:solidFill>
                <a:srgbClr val="263238"/>
              </a:solidFill>
              <a:latin typeface="Source Sans Pro"/>
              <a:ea typeface="Source Sans Pro"/>
              <a:cs typeface="Source Sans Pro"/>
              <a:sym typeface="Source Sans Pro"/>
            </a:endParaRPr>
          </a:p>
          <a:p>
            <a:pPr indent="0" lvl="0" marL="0" rtl="0" algn="l">
              <a:spcBef>
                <a:spcPts val="0"/>
              </a:spcBef>
              <a:spcAft>
                <a:spcPts val="0"/>
              </a:spcAft>
              <a:buNone/>
            </a:pPr>
            <a:r>
              <a:rPr lang="en" sz="900">
                <a:solidFill>
                  <a:srgbClr val="263238"/>
                </a:solidFill>
                <a:latin typeface="Source Sans Pro"/>
                <a:ea typeface="Source Sans Pro"/>
                <a:cs typeface="Source Sans Pro"/>
                <a:sym typeface="Source Sans Pro"/>
              </a:rPr>
              <a:t>Examples:</a:t>
            </a:r>
            <a:endParaRPr sz="900">
              <a:solidFill>
                <a:srgbClr val="263238"/>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sz="900">
              <a:solidFill>
                <a:srgbClr val="263238"/>
              </a:solidFill>
              <a:latin typeface="Source Sans Pro"/>
              <a:ea typeface="Source Sans Pro"/>
              <a:cs typeface="Source Sans Pro"/>
              <a:sym typeface="Source Sans Pro"/>
            </a:endParaRPr>
          </a:p>
          <a:p>
            <a:pPr indent="0" lvl="0" marL="0" rtl="0" algn="l">
              <a:spcBef>
                <a:spcPts val="0"/>
              </a:spcBef>
              <a:spcAft>
                <a:spcPts val="0"/>
              </a:spcAft>
              <a:buNone/>
            </a:pPr>
            <a:r>
              <a:t/>
            </a:r>
            <a:endParaRPr sz="900">
              <a:solidFill>
                <a:srgbClr val="263238"/>
              </a:solidFill>
              <a:latin typeface="Source Sans Pro"/>
              <a:ea typeface="Source Sans Pro"/>
              <a:cs typeface="Source Sans Pro"/>
              <a:sym typeface="Source Sans Pro"/>
            </a:endParaRPr>
          </a:p>
        </p:txBody>
      </p:sp>
      <p:grpSp>
        <p:nvGrpSpPr>
          <p:cNvPr id="501" name="Google Shape;501;p52"/>
          <p:cNvGrpSpPr/>
          <p:nvPr/>
        </p:nvGrpSpPr>
        <p:grpSpPr>
          <a:xfrm>
            <a:off x="424947" y="404794"/>
            <a:ext cx="342903" cy="447293"/>
            <a:chOff x="590250" y="244200"/>
            <a:chExt cx="407975" cy="532175"/>
          </a:xfrm>
        </p:grpSpPr>
        <p:sp>
          <p:nvSpPr>
            <p:cNvPr id="502" name="Google Shape;502;p52"/>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3" name="Google Shape;503;p52"/>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4" name="Google Shape;504;p52"/>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5" name="Google Shape;505;p52"/>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6" name="Google Shape;506;p52"/>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7" name="Google Shape;507;p52"/>
            <p:cNvSpPr/>
            <p:nvPr/>
          </p:nvSpPr>
          <p:spPr>
            <a:xfrm>
              <a:off x="649925" y="590050"/>
              <a:ext cx="133975" cy="25"/>
            </a:xfrm>
            <a:custGeom>
              <a:rect b="b" l="l" r="r" t="t"/>
              <a:pathLst>
                <a:path extrusionOk="0" fill="none" h="1" w="5359">
                  <a:moveTo>
                    <a:pt x="5358"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8" name="Google Shape;508;p52"/>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9" name="Google Shape;509;p52"/>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0" name="Google Shape;510;p52"/>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1" name="Google Shape;511;p52"/>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2" name="Google Shape;512;p52"/>
            <p:cNvSpPr/>
            <p:nvPr/>
          </p:nvSpPr>
          <p:spPr>
            <a:xfrm>
              <a:off x="654800" y="244200"/>
              <a:ext cx="25" cy="51175"/>
            </a:xfrm>
            <a:custGeom>
              <a:rect b="b" l="l" r="r" t="t"/>
              <a:pathLst>
                <a:path extrusionOk="0" fill="none" h="2047" w="1">
                  <a:moveTo>
                    <a:pt x="0" y="1"/>
                  </a:moveTo>
                  <a:lnTo>
                    <a:pt x="0" y="2046"/>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3" name="Google Shape;513;p52"/>
            <p:cNvSpPr/>
            <p:nvPr/>
          </p:nvSpPr>
          <p:spPr>
            <a:xfrm>
              <a:off x="737600" y="244200"/>
              <a:ext cx="25" cy="51175"/>
            </a:xfrm>
            <a:custGeom>
              <a:rect b="b" l="l" r="r" t="t"/>
              <a:pathLst>
                <a:path extrusionOk="0" fill="none" h="2047" w="1">
                  <a:moveTo>
                    <a:pt x="1" y="1"/>
                  </a:moveTo>
                  <a:lnTo>
                    <a:pt x="1" y="2046"/>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4" name="Google Shape;514;p52"/>
            <p:cNvSpPr/>
            <p:nvPr/>
          </p:nvSpPr>
          <p:spPr>
            <a:xfrm>
              <a:off x="820400" y="244200"/>
              <a:ext cx="25" cy="51175"/>
            </a:xfrm>
            <a:custGeom>
              <a:rect b="b" l="l" r="r" t="t"/>
              <a:pathLst>
                <a:path extrusionOk="0" fill="none" h="2047" w="1">
                  <a:moveTo>
                    <a:pt x="1" y="1"/>
                  </a:moveTo>
                  <a:lnTo>
                    <a:pt x="1" y="2046"/>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5" name="Google Shape;515;p52"/>
            <p:cNvSpPr/>
            <p:nvPr/>
          </p:nvSpPr>
          <p:spPr>
            <a:xfrm>
              <a:off x="903225" y="244200"/>
              <a:ext cx="25" cy="51175"/>
            </a:xfrm>
            <a:custGeom>
              <a:rect b="b" l="l" r="r" t="t"/>
              <a:pathLst>
                <a:path extrusionOk="0" fill="none" h="2047" w="1">
                  <a:moveTo>
                    <a:pt x="0" y="1"/>
                  </a:moveTo>
                  <a:lnTo>
                    <a:pt x="0" y="2046"/>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16" name="Google Shape;516;p52"/>
          <p:cNvGrpSpPr/>
          <p:nvPr/>
        </p:nvGrpSpPr>
        <p:grpSpPr>
          <a:xfrm>
            <a:off x="977639" y="470816"/>
            <a:ext cx="372594" cy="310144"/>
            <a:chOff x="1247825" y="322750"/>
            <a:chExt cx="443300" cy="369000"/>
          </a:xfrm>
        </p:grpSpPr>
        <p:sp>
          <p:nvSpPr>
            <p:cNvPr id="517" name="Google Shape;517;p52"/>
            <p:cNvSpPr/>
            <p:nvPr/>
          </p:nvSpPr>
          <p:spPr>
            <a:xfrm>
              <a:off x="1247825" y="322750"/>
              <a:ext cx="443300" cy="369000"/>
            </a:xfrm>
            <a:custGeom>
              <a:rect b="b" l="l" r="r" t="t"/>
              <a:pathLst>
                <a:path extrusionOk="0" fill="none" h="14760" w="17732">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8" name="Google Shape;518;p52"/>
            <p:cNvSpPr/>
            <p:nvPr/>
          </p:nvSpPr>
          <p:spPr>
            <a:xfrm>
              <a:off x="1398225" y="386675"/>
              <a:ext cx="142500" cy="25"/>
            </a:xfrm>
            <a:custGeom>
              <a:rect b="b" l="l" r="r" t="t"/>
              <a:pathLst>
                <a:path extrusionOk="0" fill="none" h="1" w="5700">
                  <a:moveTo>
                    <a:pt x="5700" y="1"/>
                  </a:moveTo>
                  <a:lnTo>
                    <a:pt x="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9" name="Google Shape;519;p52"/>
            <p:cNvSpPr/>
            <p:nvPr/>
          </p:nvSpPr>
          <p:spPr>
            <a:xfrm>
              <a:off x="1370225" y="450000"/>
              <a:ext cx="198500" cy="197900"/>
            </a:xfrm>
            <a:custGeom>
              <a:rect b="b" l="l" r="r" t="t"/>
              <a:pathLst>
                <a:path extrusionOk="0" fill="none" h="7916" w="794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0" name="Google Shape;520;p52"/>
            <p:cNvSpPr/>
            <p:nvPr/>
          </p:nvSpPr>
          <p:spPr>
            <a:xfrm>
              <a:off x="1403100" y="482875"/>
              <a:ext cx="132750" cy="132150"/>
            </a:xfrm>
            <a:custGeom>
              <a:rect b="b" l="l" r="r" t="t"/>
              <a:pathLst>
                <a:path extrusionOk="0" fill="none" h="5286" w="531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1" name="Google Shape;521;p52"/>
            <p:cNvSpPr/>
            <p:nvPr/>
          </p:nvSpPr>
          <p:spPr>
            <a:xfrm>
              <a:off x="1588800" y="435400"/>
              <a:ext cx="66400" cy="43850"/>
            </a:xfrm>
            <a:custGeom>
              <a:rect b="b" l="l" r="r" t="t"/>
              <a:pathLst>
                <a:path extrusionOk="0" fill="none" h="1754" w="2656">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22" name="Google Shape;522;p52"/>
          <p:cNvGrpSpPr/>
          <p:nvPr/>
        </p:nvGrpSpPr>
        <p:grpSpPr>
          <a:xfrm>
            <a:off x="1550818" y="469282"/>
            <a:ext cx="356204" cy="313212"/>
            <a:chOff x="1929775" y="320925"/>
            <a:chExt cx="423800" cy="372650"/>
          </a:xfrm>
        </p:grpSpPr>
        <p:sp>
          <p:nvSpPr>
            <p:cNvPr id="523" name="Google Shape;523;p52"/>
            <p:cNvSpPr/>
            <p:nvPr/>
          </p:nvSpPr>
          <p:spPr>
            <a:xfrm>
              <a:off x="1929775" y="320925"/>
              <a:ext cx="423800" cy="372650"/>
            </a:xfrm>
            <a:custGeom>
              <a:rect b="b" l="l" r="r" t="t"/>
              <a:pathLst>
                <a:path extrusionOk="0" fill="none" h="14906" w="16952">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4" name="Google Shape;524;p52"/>
            <p:cNvSpPr/>
            <p:nvPr/>
          </p:nvSpPr>
          <p:spPr>
            <a:xfrm>
              <a:off x="1954125" y="345275"/>
              <a:ext cx="375100" cy="323950"/>
            </a:xfrm>
            <a:custGeom>
              <a:rect b="b" l="l" r="r" t="t"/>
              <a:pathLst>
                <a:path extrusionOk="0" fill="none" h="12958" w="15004">
                  <a:moveTo>
                    <a:pt x="15003" y="12957"/>
                  </a:moveTo>
                  <a:lnTo>
                    <a:pt x="1" y="12957"/>
                  </a:lnTo>
                  <a:lnTo>
                    <a:pt x="1" y="0"/>
                  </a:lnTo>
                  <a:lnTo>
                    <a:pt x="15003" y="0"/>
                  </a:lnTo>
                  <a:lnTo>
                    <a:pt x="15003" y="12957"/>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5" name="Google Shape;525;p52"/>
            <p:cNvSpPr/>
            <p:nvPr/>
          </p:nvSpPr>
          <p:spPr>
            <a:xfrm>
              <a:off x="2162375" y="534625"/>
              <a:ext cx="146750" cy="113275"/>
            </a:xfrm>
            <a:custGeom>
              <a:rect b="b" l="l" r="r" t="t"/>
              <a:pathLst>
                <a:path extrusionOk="0" fill="none" h="4531" w="587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6" name="Google Shape;526;p52"/>
            <p:cNvSpPr/>
            <p:nvPr/>
          </p:nvSpPr>
          <p:spPr>
            <a:xfrm>
              <a:off x="1974225" y="468875"/>
              <a:ext cx="232600" cy="179025"/>
            </a:xfrm>
            <a:custGeom>
              <a:rect b="b" l="l" r="r" t="t"/>
              <a:pathLst>
                <a:path extrusionOk="0" fill="none" h="7161" w="9304">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7" name="Google Shape;527;p52"/>
            <p:cNvSpPr/>
            <p:nvPr/>
          </p:nvSpPr>
          <p:spPr>
            <a:xfrm>
              <a:off x="2169675" y="396425"/>
              <a:ext cx="97450" cy="97450"/>
            </a:xfrm>
            <a:custGeom>
              <a:rect b="b" l="l" r="r" t="t"/>
              <a:pathLst>
                <a:path extrusionOk="0" fill="none" h="3898" w="3898">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28" name="Google Shape;528;p52"/>
          <p:cNvSpPr/>
          <p:nvPr/>
        </p:nvSpPr>
        <p:spPr>
          <a:xfrm>
            <a:off x="2148120" y="458029"/>
            <a:ext cx="291717" cy="335738"/>
          </a:xfrm>
          <a:custGeom>
            <a:rect b="b" l="l" r="r" t="t"/>
            <a:pathLst>
              <a:path extrusionOk="0" fill="none" h="15978" w="13883">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9" name="Google Shape;529;p52"/>
          <p:cNvSpPr/>
          <p:nvPr/>
        </p:nvSpPr>
        <p:spPr>
          <a:xfrm>
            <a:off x="2733088" y="459058"/>
            <a:ext cx="251793" cy="333679"/>
          </a:xfrm>
          <a:custGeom>
            <a:rect b="b" l="l" r="r" t="t"/>
            <a:pathLst>
              <a:path extrusionOk="0" fill="none" h="15880" w="11983">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30" name="Google Shape;530;p52"/>
          <p:cNvGrpSpPr/>
          <p:nvPr/>
        </p:nvGrpSpPr>
        <p:grpSpPr>
          <a:xfrm>
            <a:off x="3820462" y="433960"/>
            <a:ext cx="336767" cy="383835"/>
            <a:chOff x="4630125" y="278900"/>
            <a:chExt cx="400675" cy="456675"/>
          </a:xfrm>
        </p:grpSpPr>
        <p:sp>
          <p:nvSpPr>
            <p:cNvPr id="531" name="Google Shape;531;p52"/>
            <p:cNvSpPr/>
            <p:nvPr/>
          </p:nvSpPr>
          <p:spPr>
            <a:xfrm>
              <a:off x="4659350" y="328825"/>
              <a:ext cx="371450" cy="96850"/>
            </a:xfrm>
            <a:custGeom>
              <a:rect b="b" l="l" r="r" t="t"/>
              <a:pathLst>
                <a:path extrusionOk="0" fill="none" h="3874" w="14858">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2" name="Google Shape;532;p52"/>
            <p:cNvSpPr/>
            <p:nvPr/>
          </p:nvSpPr>
          <p:spPr>
            <a:xfrm>
              <a:off x="4630125" y="452425"/>
              <a:ext cx="371450" cy="96850"/>
            </a:xfrm>
            <a:custGeom>
              <a:rect b="b" l="l" r="r" t="t"/>
              <a:pathLst>
                <a:path extrusionOk="0" fill="none" h="3874" w="14858">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3" name="Google Shape;533;p52"/>
            <p:cNvSpPr/>
            <p:nvPr/>
          </p:nvSpPr>
          <p:spPr>
            <a:xfrm>
              <a:off x="4808525" y="278900"/>
              <a:ext cx="43875" cy="49950"/>
            </a:xfrm>
            <a:custGeom>
              <a:rect b="b" l="l" r="r" t="t"/>
              <a:pathLst>
                <a:path extrusionOk="0" fill="none" h="1998" w="1755">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4" name="Google Shape;534;p52"/>
            <p:cNvSpPr/>
            <p:nvPr/>
          </p:nvSpPr>
          <p:spPr>
            <a:xfrm>
              <a:off x="4808525" y="549250"/>
              <a:ext cx="43875" cy="186325"/>
            </a:xfrm>
            <a:custGeom>
              <a:rect b="b" l="l" r="r" t="t"/>
              <a:pathLst>
                <a:path extrusionOk="0" fill="none" h="7453" w="1755">
                  <a:moveTo>
                    <a:pt x="1" y="0"/>
                  </a:moveTo>
                  <a:lnTo>
                    <a:pt x="1" y="7453"/>
                  </a:lnTo>
                  <a:lnTo>
                    <a:pt x="1754" y="7453"/>
                  </a:lnTo>
                  <a:lnTo>
                    <a:pt x="1754" y="0"/>
                  </a:lnTo>
                  <a:lnTo>
                    <a:pt x="1" y="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35" name="Google Shape;535;p52"/>
          <p:cNvSpPr/>
          <p:nvPr/>
        </p:nvSpPr>
        <p:spPr>
          <a:xfrm>
            <a:off x="4361051" y="457525"/>
            <a:ext cx="385895" cy="336746"/>
          </a:xfrm>
          <a:custGeom>
            <a:rect b="b" l="l" r="r" t="t"/>
            <a:pathLst>
              <a:path extrusionOk="0" fill="none" h="16026" w="18365">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36" name="Google Shape;536;p52"/>
          <p:cNvGrpSpPr/>
          <p:nvPr/>
        </p:nvGrpSpPr>
        <p:grpSpPr>
          <a:xfrm>
            <a:off x="430074" y="980516"/>
            <a:ext cx="342882" cy="418128"/>
            <a:chOff x="596350" y="929175"/>
            <a:chExt cx="407950" cy="497475"/>
          </a:xfrm>
        </p:grpSpPr>
        <p:sp>
          <p:nvSpPr>
            <p:cNvPr id="537" name="Google Shape;537;p52"/>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8" name="Google Shape;538;p52"/>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9" name="Google Shape;539;p52"/>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0" name="Google Shape;540;p52"/>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1" name="Google Shape;541;p52"/>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2" name="Google Shape;542;p52"/>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3" name="Google Shape;543;p52"/>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44" name="Google Shape;544;p52"/>
          <p:cNvGrpSpPr/>
          <p:nvPr/>
        </p:nvGrpSpPr>
        <p:grpSpPr>
          <a:xfrm>
            <a:off x="1554390" y="1041431"/>
            <a:ext cx="349060" cy="298882"/>
            <a:chOff x="1934025" y="1001650"/>
            <a:chExt cx="415300" cy="355600"/>
          </a:xfrm>
        </p:grpSpPr>
        <p:sp>
          <p:nvSpPr>
            <p:cNvPr id="545" name="Google Shape;545;p52"/>
            <p:cNvSpPr/>
            <p:nvPr/>
          </p:nvSpPr>
          <p:spPr>
            <a:xfrm>
              <a:off x="1934025" y="1303650"/>
              <a:ext cx="207650" cy="53600"/>
            </a:xfrm>
            <a:custGeom>
              <a:rect b="b" l="l" r="r" t="t"/>
              <a:pathLst>
                <a:path extrusionOk="0" fill="none" h="2144" w="8306">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6" name="Google Shape;546;p52"/>
            <p:cNvSpPr/>
            <p:nvPr/>
          </p:nvSpPr>
          <p:spPr>
            <a:xfrm>
              <a:off x="2141650" y="1303650"/>
              <a:ext cx="207675" cy="53600"/>
            </a:xfrm>
            <a:custGeom>
              <a:rect b="b" l="l" r="r" t="t"/>
              <a:pathLst>
                <a:path extrusionOk="0" fill="none" h="2144" w="8307">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7" name="Google Shape;547;p52"/>
            <p:cNvSpPr/>
            <p:nvPr/>
          </p:nvSpPr>
          <p:spPr>
            <a:xfrm>
              <a:off x="1934025" y="1001650"/>
              <a:ext cx="207650" cy="331250"/>
            </a:xfrm>
            <a:custGeom>
              <a:rect b="b" l="l" r="r" t="t"/>
              <a:pathLst>
                <a:path extrusionOk="0" fill="none" h="13250" w="8306">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8" name="Google Shape;548;p52"/>
            <p:cNvSpPr/>
            <p:nvPr/>
          </p:nvSpPr>
          <p:spPr>
            <a:xfrm>
              <a:off x="2141650" y="1001650"/>
              <a:ext cx="207675" cy="331250"/>
            </a:xfrm>
            <a:custGeom>
              <a:rect b="b" l="l" r="r" t="t"/>
              <a:pathLst>
                <a:path extrusionOk="0" fill="none" h="13250" w="8307">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49" name="Google Shape;549;p52"/>
          <p:cNvSpPr/>
          <p:nvPr/>
        </p:nvSpPr>
        <p:spPr>
          <a:xfrm>
            <a:off x="2118449" y="1016373"/>
            <a:ext cx="351077" cy="349039"/>
          </a:xfrm>
          <a:custGeom>
            <a:rect b="b" l="l" r="r" t="t"/>
            <a:pathLst>
              <a:path extrusionOk="0" fill="none" h="16611" w="16708">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0" name="Google Shape;550;p52"/>
          <p:cNvSpPr/>
          <p:nvPr/>
        </p:nvSpPr>
        <p:spPr>
          <a:xfrm>
            <a:off x="2683959" y="1033772"/>
            <a:ext cx="350068" cy="314242"/>
          </a:xfrm>
          <a:custGeom>
            <a:rect b="b" l="l" r="r" t="t"/>
            <a:pathLst>
              <a:path extrusionOk="0" fill="none" h="14955" w="1666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1" name="Google Shape;551;p52"/>
          <p:cNvSpPr/>
          <p:nvPr/>
        </p:nvSpPr>
        <p:spPr>
          <a:xfrm>
            <a:off x="3254071" y="1036336"/>
            <a:ext cx="339835" cy="309115"/>
          </a:xfrm>
          <a:custGeom>
            <a:rect b="b" l="l" r="r" t="t"/>
            <a:pathLst>
              <a:path extrusionOk="0" fill="none" h="14711" w="16173">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2" name="Google Shape;552;p52"/>
          <p:cNvSpPr/>
          <p:nvPr/>
        </p:nvSpPr>
        <p:spPr>
          <a:xfrm>
            <a:off x="3830339" y="1039404"/>
            <a:ext cx="317310" cy="302979"/>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53" name="Google Shape;553;p52"/>
          <p:cNvGrpSpPr/>
          <p:nvPr/>
        </p:nvGrpSpPr>
        <p:grpSpPr>
          <a:xfrm>
            <a:off x="4378785" y="1018906"/>
            <a:ext cx="350068" cy="350573"/>
            <a:chOff x="5294400" y="974850"/>
            <a:chExt cx="416500" cy="417100"/>
          </a:xfrm>
        </p:grpSpPr>
        <p:sp>
          <p:nvSpPr>
            <p:cNvPr id="554" name="Google Shape;554;p52"/>
            <p:cNvSpPr/>
            <p:nvPr/>
          </p:nvSpPr>
          <p:spPr>
            <a:xfrm>
              <a:off x="5325450" y="997975"/>
              <a:ext cx="151650" cy="154700"/>
            </a:xfrm>
            <a:custGeom>
              <a:rect b="b" l="l" r="r" t="t"/>
              <a:pathLst>
                <a:path extrusionOk="0" fill="none" h="6188" w="6066">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5" name="Google Shape;555;p52"/>
            <p:cNvSpPr/>
            <p:nvPr/>
          </p:nvSpPr>
          <p:spPr>
            <a:xfrm>
              <a:off x="5294400" y="974850"/>
              <a:ext cx="416500" cy="417100"/>
            </a:xfrm>
            <a:custGeom>
              <a:rect b="b" l="l" r="r" t="t"/>
              <a:pathLst>
                <a:path extrusionOk="0" fill="none" h="16684" w="1666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56" name="Google Shape;556;p52"/>
          <p:cNvGrpSpPr/>
          <p:nvPr/>
        </p:nvGrpSpPr>
        <p:grpSpPr>
          <a:xfrm>
            <a:off x="4901807" y="979507"/>
            <a:ext cx="433992" cy="422729"/>
            <a:chOff x="5916675" y="927975"/>
            <a:chExt cx="516350" cy="502950"/>
          </a:xfrm>
        </p:grpSpPr>
        <p:sp>
          <p:nvSpPr>
            <p:cNvPr id="557" name="Google Shape;557;p52"/>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8" name="Google Shape;558;p52"/>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59" name="Google Shape;559;p52"/>
          <p:cNvGrpSpPr/>
          <p:nvPr/>
        </p:nvGrpSpPr>
        <p:grpSpPr>
          <a:xfrm>
            <a:off x="403451" y="1628920"/>
            <a:ext cx="391001" cy="264085"/>
            <a:chOff x="564675" y="1700625"/>
            <a:chExt cx="465200" cy="314200"/>
          </a:xfrm>
        </p:grpSpPr>
        <p:sp>
          <p:nvSpPr>
            <p:cNvPr id="560" name="Google Shape;560;p52"/>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1" name="Google Shape;561;p52"/>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2" name="Google Shape;562;p52"/>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63" name="Google Shape;563;p52"/>
          <p:cNvGrpSpPr/>
          <p:nvPr/>
        </p:nvGrpSpPr>
        <p:grpSpPr>
          <a:xfrm>
            <a:off x="968435" y="1564432"/>
            <a:ext cx="391001" cy="382827"/>
            <a:chOff x="1236875" y="1623900"/>
            <a:chExt cx="465200" cy="455475"/>
          </a:xfrm>
        </p:grpSpPr>
        <p:sp>
          <p:nvSpPr>
            <p:cNvPr id="564" name="Google Shape;564;p52"/>
            <p:cNvSpPr/>
            <p:nvPr/>
          </p:nvSpPr>
          <p:spPr>
            <a:xfrm>
              <a:off x="1236875" y="1623900"/>
              <a:ext cx="465200" cy="445125"/>
            </a:xfrm>
            <a:custGeom>
              <a:rect b="b" l="l" r="r" t="t"/>
              <a:pathLst>
                <a:path extrusionOk="0" fill="none" h="17805" w="18608">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5" name="Google Shape;565;p52"/>
            <p:cNvSpPr/>
            <p:nvPr/>
          </p:nvSpPr>
          <p:spPr>
            <a:xfrm>
              <a:off x="1244800" y="2078750"/>
              <a:ext cx="449375" cy="625"/>
            </a:xfrm>
            <a:custGeom>
              <a:rect b="b" l="l" r="r" t="t"/>
              <a:pathLst>
                <a:path extrusionOk="0" fill="none" h="25" w="17975">
                  <a:moveTo>
                    <a:pt x="0" y="0"/>
                  </a:moveTo>
                  <a:lnTo>
                    <a:pt x="0" y="0"/>
                  </a:lnTo>
                  <a:lnTo>
                    <a:pt x="98" y="0"/>
                  </a:lnTo>
                  <a:lnTo>
                    <a:pt x="171" y="24"/>
                  </a:lnTo>
                  <a:lnTo>
                    <a:pt x="17804" y="24"/>
                  </a:lnTo>
                  <a:lnTo>
                    <a:pt x="17804" y="24"/>
                  </a:lnTo>
                  <a:lnTo>
                    <a:pt x="17877" y="0"/>
                  </a:lnTo>
                  <a:lnTo>
                    <a:pt x="1797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6" name="Google Shape;566;p52"/>
            <p:cNvSpPr/>
            <p:nvPr/>
          </p:nvSpPr>
          <p:spPr>
            <a:xfrm>
              <a:off x="1236875" y="1791950"/>
              <a:ext cx="465200" cy="171725"/>
            </a:xfrm>
            <a:custGeom>
              <a:rect b="b" l="l" r="r" t="t"/>
              <a:pathLst>
                <a:path extrusionOk="0" fill="none" h="6869" w="18608">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7" name="Google Shape;567;p52"/>
            <p:cNvSpPr/>
            <p:nvPr/>
          </p:nvSpPr>
          <p:spPr>
            <a:xfrm>
              <a:off x="1330025" y="1750550"/>
              <a:ext cx="278900" cy="110850"/>
            </a:xfrm>
            <a:custGeom>
              <a:rect b="b" l="l" r="r" t="t"/>
              <a:pathLst>
                <a:path extrusionOk="0" fill="none" h="4434" w="11156">
                  <a:moveTo>
                    <a:pt x="1" y="4433"/>
                  </a:moveTo>
                  <a:lnTo>
                    <a:pt x="1" y="1"/>
                  </a:lnTo>
                  <a:lnTo>
                    <a:pt x="11155" y="1"/>
                  </a:lnTo>
                  <a:lnTo>
                    <a:pt x="11155" y="443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8" name="Google Shape;568;p52"/>
            <p:cNvSpPr/>
            <p:nvPr/>
          </p:nvSpPr>
          <p:spPr>
            <a:xfrm>
              <a:off x="1402500" y="1810225"/>
              <a:ext cx="133975" cy="25"/>
            </a:xfrm>
            <a:custGeom>
              <a:rect b="b" l="l" r="r" t="t"/>
              <a:pathLst>
                <a:path extrusionOk="0" fill="none" h="1" w="5359">
                  <a:moveTo>
                    <a:pt x="0" y="0"/>
                  </a:moveTo>
                  <a:lnTo>
                    <a:pt x="535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9" name="Google Shape;569;p52"/>
            <p:cNvSpPr/>
            <p:nvPr/>
          </p:nvSpPr>
          <p:spPr>
            <a:xfrm>
              <a:off x="1402500" y="1844325"/>
              <a:ext cx="133975" cy="25"/>
            </a:xfrm>
            <a:custGeom>
              <a:rect b="b" l="l" r="r" t="t"/>
              <a:pathLst>
                <a:path extrusionOk="0" fill="none" h="1" w="5359">
                  <a:moveTo>
                    <a:pt x="0" y="0"/>
                  </a:moveTo>
                  <a:lnTo>
                    <a:pt x="535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0" name="Google Shape;570;p52"/>
            <p:cNvSpPr/>
            <p:nvPr/>
          </p:nvSpPr>
          <p:spPr>
            <a:xfrm>
              <a:off x="1402500" y="1878425"/>
              <a:ext cx="85250" cy="25"/>
            </a:xfrm>
            <a:custGeom>
              <a:rect b="b" l="l" r="r" t="t"/>
              <a:pathLst>
                <a:path extrusionOk="0" fill="none" h="1" w="3410">
                  <a:moveTo>
                    <a:pt x="0" y="0"/>
                  </a:moveTo>
                  <a:lnTo>
                    <a:pt x="341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71" name="Google Shape;571;p52"/>
          <p:cNvGrpSpPr/>
          <p:nvPr/>
        </p:nvGrpSpPr>
        <p:grpSpPr>
          <a:xfrm>
            <a:off x="1545690" y="1572627"/>
            <a:ext cx="366458" cy="366437"/>
            <a:chOff x="1923675" y="1633650"/>
            <a:chExt cx="436000" cy="435975"/>
          </a:xfrm>
        </p:grpSpPr>
        <p:sp>
          <p:nvSpPr>
            <p:cNvPr id="572" name="Google Shape;572;p52"/>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3" name="Google Shape;573;p52"/>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4" name="Google Shape;574;p52"/>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5" name="Google Shape;575;p52"/>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6" name="Google Shape;576;p52"/>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7" name="Google Shape;577;p52"/>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78" name="Google Shape;578;p52"/>
          <p:cNvGrpSpPr/>
          <p:nvPr/>
        </p:nvGrpSpPr>
        <p:grpSpPr>
          <a:xfrm>
            <a:off x="2109141" y="1571093"/>
            <a:ext cx="369505" cy="369505"/>
            <a:chOff x="2594050" y="1631825"/>
            <a:chExt cx="439625" cy="439625"/>
          </a:xfrm>
        </p:grpSpPr>
        <p:sp>
          <p:nvSpPr>
            <p:cNvPr id="579" name="Google Shape;579;p52"/>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0" name="Google Shape;580;p52"/>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1" name="Google Shape;581;p52"/>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2" name="Google Shape;582;p52"/>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583" name="Google Shape;583;p52"/>
          <p:cNvSpPr/>
          <p:nvPr/>
        </p:nvSpPr>
        <p:spPr>
          <a:xfrm>
            <a:off x="2690599" y="1587515"/>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584" name="Google Shape;584;p52"/>
          <p:cNvGrpSpPr/>
          <p:nvPr/>
        </p:nvGrpSpPr>
        <p:grpSpPr>
          <a:xfrm>
            <a:off x="3273906" y="1543462"/>
            <a:ext cx="299911" cy="424768"/>
            <a:chOff x="3979850" y="1598950"/>
            <a:chExt cx="356825" cy="505375"/>
          </a:xfrm>
        </p:grpSpPr>
        <p:sp>
          <p:nvSpPr>
            <p:cNvPr id="585" name="Google Shape;585;p52"/>
            <p:cNvSpPr/>
            <p:nvPr/>
          </p:nvSpPr>
          <p:spPr>
            <a:xfrm>
              <a:off x="3979850" y="1602600"/>
              <a:ext cx="44475" cy="501725"/>
            </a:xfrm>
            <a:custGeom>
              <a:rect b="b" l="l" r="r" t="t"/>
              <a:pathLst>
                <a:path extrusionOk="0" fill="none" h="20069" w="1779">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6" name="Google Shape;586;p52"/>
            <p:cNvSpPr/>
            <p:nvPr/>
          </p:nvSpPr>
          <p:spPr>
            <a:xfrm>
              <a:off x="4037075" y="1598950"/>
              <a:ext cx="299600" cy="228950"/>
            </a:xfrm>
            <a:custGeom>
              <a:rect b="b" l="l" r="r" t="t"/>
              <a:pathLst>
                <a:path extrusionOk="0" fill="none" h="9158" w="11984">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87" name="Google Shape;587;p52"/>
          <p:cNvGrpSpPr/>
          <p:nvPr/>
        </p:nvGrpSpPr>
        <p:grpSpPr>
          <a:xfrm>
            <a:off x="3791296" y="1634551"/>
            <a:ext cx="395098" cy="242589"/>
            <a:chOff x="4595425" y="1707325"/>
            <a:chExt cx="470075" cy="288625"/>
          </a:xfrm>
        </p:grpSpPr>
        <p:sp>
          <p:nvSpPr>
            <p:cNvPr id="588" name="Google Shape;588;p52"/>
            <p:cNvSpPr/>
            <p:nvPr/>
          </p:nvSpPr>
          <p:spPr>
            <a:xfrm>
              <a:off x="4809750" y="1707325"/>
              <a:ext cx="41425" cy="41425"/>
            </a:xfrm>
            <a:custGeom>
              <a:rect b="b" l="l" r="r" t="t"/>
              <a:pathLst>
                <a:path extrusionOk="0" fill="none" h="1657" w="1657">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9" name="Google Shape;589;p52"/>
            <p:cNvSpPr/>
            <p:nvPr/>
          </p:nvSpPr>
          <p:spPr>
            <a:xfrm>
              <a:off x="502407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0" name="Google Shape;590;p52"/>
            <p:cNvSpPr/>
            <p:nvPr/>
          </p:nvSpPr>
          <p:spPr>
            <a:xfrm>
              <a:off x="4628900" y="1760300"/>
              <a:ext cx="403100" cy="177825"/>
            </a:xfrm>
            <a:custGeom>
              <a:rect b="b" l="l" r="r" t="t"/>
              <a:pathLst>
                <a:path extrusionOk="0" fill="none" h="7113" w="16124">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1" name="Google Shape;591;p52"/>
            <p:cNvSpPr/>
            <p:nvPr/>
          </p:nvSpPr>
          <p:spPr>
            <a:xfrm>
              <a:off x="4595425" y="1761525"/>
              <a:ext cx="41425" cy="41425"/>
            </a:xfrm>
            <a:custGeom>
              <a:rect b="b" l="l" r="r" t="t"/>
              <a:pathLst>
                <a:path extrusionOk="0" fill="none" h="1657" w="1657">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2" name="Google Shape;592;p52"/>
            <p:cNvSpPr/>
            <p:nvPr/>
          </p:nvSpPr>
          <p:spPr>
            <a:xfrm>
              <a:off x="4667275" y="1951475"/>
              <a:ext cx="326375" cy="44475"/>
            </a:xfrm>
            <a:custGeom>
              <a:rect b="b" l="l" r="r" t="t"/>
              <a:pathLst>
                <a:path extrusionOk="0" fill="none" h="1779" w="13055">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93" name="Google Shape;593;p52"/>
          <p:cNvGrpSpPr/>
          <p:nvPr/>
        </p:nvGrpSpPr>
        <p:grpSpPr>
          <a:xfrm>
            <a:off x="4375213" y="1575191"/>
            <a:ext cx="357234" cy="361310"/>
            <a:chOff x="5290150" y="1636700"/>
            <a:chExt cx="425025" cy="429875"/>
          </a:xfrm>
        </p:grpSpPr>
        <p:sp>
          <p:nvSpPr>
            <p:cNvPr id="594" name="Google Shape;594;p52"/>
            <p:cNvSpPr/>
            <p:nvPr/>
          </p:nvSpPr>
          <p:spPr>
            <a:xfrm>
              <a:off x="5396700" y="1939925"/>
              <a:ext cx="211900" cy="126650"/>
            </a:xfrm>
            <a:custGeom>
              <a:rect b="b" l="l" r="r" t="t"/>
              <a:pathLst>
                <a:path extrusionOk="0" fill="none" h="5066" w="8476">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5" name="Google Shape;595;p52"/>
            <p:cNvSpPr/>
            <p:nvPr/>
          </p:nvSpPr>
          <p:spPr>
            <a:xfrm>
              <a:off x="5290150" y="1636700"/>
              <a:ext cx="425025" cy="294100"/>
            </a:xfrm>
            <a:custGeom>
              <a:rect b="b" l="l" r="r" t="t"/>
              <a:pathLst>
                <a:path extrusionOk="0" fill="none" h="11764" w="17001">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596" name="Google Shape;596;p52"/>
          <p:cNvGrpSpPr/>
          <p:nvPr/>
        </p:nvGrpSpPr>
        <p:grpSpPr>
          <a:xfrm>
            <a:off x="4939167" y="1564432"/>
            <a:ext cx="359272" cy="376691"/>
            <a:chOff x="5961125" y="1623900"/>
            <a:chExt cx="427450" cy="448175"/>
          </a:xfrm>
        </p:grpSpPr>
        <p:sp>
          <p:nvSpPr>
            <p:cNvPr id="597" name="Google Shape;597;p52"/>
            <p:cNvSpPr/>
            <p:nvPr/>
          </p:nvSpPr>
          <p:spPr>
            <a:xfrm>
              <a:off x="5961125" y="1678700"/>
              <a:ext cx="376925" cy="376925"/>
            </a:xfrm>
            <a:custGeom>
              <a:rect b="b" l="l" r="r" t="t"/>
              <a:pathLst>
                <a:path extrusionOk="0" fill="none" h="15077" w="15077">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8" name="Google Shape;598;p52"/>
            <p:cNvSpPr/>
            <p:nvPr/>
          </p:nvSpPr>
          <p:spPr>
            <a:xfrm>
              <a:off x="6009825" y="1727425"/>
              <a:ext cx="279500" cy="279500"/>
            </a:xfrm>
            <a:custGeom>
              <a:rect b="b" l="l" r="r" t="t"/>
              <a:pathLst>
                <a:path extrusionOk="0" fill="none" h="11180" w="1118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9" name="Google Shape;599;p52"/>
            <p:cNvSpPr/>
            <p:nvPr/>
          </p:nvSpPr>
          <p:spPr>
            <a:xfrm>
              <a:off x="6107250" y="1824850"/>
              <a:ext cx="84650" cy="84650"/>
            </a:xfrm>
            <a:custGeom>
              <a:rect b="b" l="l" r="r" t="t"/>
              <a:pathLst>
                <a:path extrusionOk="0" fill="none" h="3386" w="3386">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0" name="Google Shape;600;p52"/>
            <p:cNvSpPr/>
            <p:nvPr/>
          </p:nvSpPr>
          <p:spPr>
            <a:xfrm>
              <a:off x="6058550" y="1776125"/>
              <a:ext cx="182075" cy="182075"/>
            </a:xfrm>
            <a:custGeom>
              <a:rect b="b" l="l" r="r" t="t"/>
              <a:pathLst>
                <a:path extrusionOk="0" fill="none" h="7283" w="7283">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1" name="Google Shape;601;p52"/>
            <p:cNvSpPr/>
            <p:nvPr/>
          </p:nvSpPr>
          <p:spPr>
            <a:xfrm>
              <a:off x="5971475" y="2001400"/>
              <a:ext cx="74925" cy="70675"/>
            </a:xfrm>
            <a:custGeom>
              <a:rect b="b" l="l" r="r" t="t"/>
              <a:pathLst>
                <a:path extrusionOk="0" fill="none" h="2827" w="2997">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2" name="Google Shape;602;p52"/>
            <p:cNvSpPr/>
            <p:nvPr/>
          </p:nvSpPr>
          <p:spPr>
            <a:xfrm>
              <a:off x="6253375" y="2001400"/>
              <a:ext cx="74325" cy="70675"/>
            </a:xfrm>
            <a:custGeom>
              <a:rect b="b" l="l" r="r" t="t"/>
              <a:pathLst>
                <a:path extrusionOk="0" fill="none" h="2827" w="2973">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3" name="Google Shape;603;p52"/>
            <p:cNvSpPr/>
            <p:nvPr/>
          </p:nvSpPr>
          <p:spPr>
            <a:xfrm>
              <a:off x="6137700" y="1623900"/>
              <a:ext cx="250875" cy="255150"/>
            </a:xfrm>
            <a:custGeom>
              <a:rect b="b" l="l" r="r" t="t"/>
              <a:pathLst>
                <a:path extrusionOk="0" fill="none" h="10206" w="10035">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04" name="Google Shape;604;p52"/>
          <p:cNvGrpSpPr/>
          <p:nvPr/>
        </p:nvGrpSpPr>
        <p:grpSpPr>
          <a:xfrm>
            <a:off x="5491859" y="1574161"/>
            <a:ext cx="383835" cy="363369"/>
            <a:chOff x="6618700" y="1635475"/>
            <a:chExt cx="456675" cy="432325"/>
          </a:xfrm>
        </p:grpSpPr>
        <p:sp>
          <p:nvSpPr>
            <p:cNvPr id="605" name="Google Shape;605;p52"/>
            <p:cNvSpPr/>
            <p:nvPr/>
          </p:nvSpPr>
          <p:spPr>
            <a:xfrm>
              <a:off x="6663775" y="1904000"/>
              <a:ext cx="117525" cy="163800"/>
            </a:xfrm>
            <a:custGeom>
              <a:rect b="b" l="l" r="r" t="t"/>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6" name="Google Shape;606;p52"/>
            <p:cNvSpPr/>
            <p:nvPr/>
          </p:nvSpPr>
          <p:spPr>
            <a:xfrm>
              <a:off x="7046125" y="1775525"/>
              <a:ext cx="29250" cy="99275"/>
            </a:xfrm>
            <a:custGeom>
              <a:rect b="b" l="l" r="r" t="t"/>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7" name="Google Shape;607;p52"/>
            <p:cNvSpPr/>
            <p:nvPr/>
          </p:nvSpPr>
          <p:spPr>
            <a:xfrm>
              <a:off x="6618700" y="1751775"/>
              <a:ext cx="96850" cy="146750"/>
            </a:xfrm>
            <a:custGeom>
              <a:rect b="b" l="l" r="r" t="t"/>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8" name="Google Shape;608;p52"/>
            <p:cNvSpPr/>
            <p:nvPr/>
          </p:nvSpPr>
          <p:spPr>
            <a:xfrm>
              <a:off x="6721600" y="1660450"/>
              <a:ext cx="278900" cy="329425"/>
            </a:xfrm>
            <a:custGeom>
              <a:rect b="b" l="l" r="r" t="t"/>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9" name="Google Shape;609;p52"/>
            <p:cNvSpPr/>
            <p:nvPr/>
          </p:nvSpPr>
          <p:spPr>
            <a:xfrm>
              <a:off x="7006550" y="1635475"/>
              <a:ext cx="34750" cy="378750"/>
            </a:xfrm>
            <a:custGeom>
              <a:rect b="b" l="l" r="r" t="t"/>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10" name="Google Shape;610;p52"/>
          <p:cNvGrpSpPr/>
          <p:nvPr/>
        </p:nvGrpSpPr>
        <p:grpSpPr>
          <a:xfrm>
            <a:off x="446947" y="2157573"/>
            <a:ext cx="304009" cy="326513"/>
            <a:chOff x="616425" y="2329600"/>
            <a:chExt cx="361700" cy="388475"/>
          </a:xfrm>
        </p:grpSpPr>
        <p:sp>
          <p:nvSpPr>
            <p:cNvPr id="611" name="Google Shape;611;p52"/>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2" name="Google Shape;612;p52"/>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3" name="Google Shape;613;p52"/>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4" name="Google Shape;614;p52"/>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5" name="Google Shape;615;p52"/>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6" name="Google Shape;616;p52"/>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7" name="Google Shape;617;p52"/>
            <p:cNvSpPr/>
            <p:nvPr/>
          </p:nvSpPr>
          <p:spPr>
            <a:xfrm>
              <a:off x="766825" y="2388050"/>
              <a:ext cx="60925" cy="25"/>
            </a:xfrm>
            <a:custGeom>
              <a:rect b="b" l="l" r="r" t="t"/>
              <a:pathLst>
                <a:path extrusionOk="0" fill="none" h="1" w="2437">
                  <a:moveTo>
                    <a:pt x="2436" y="0"/>
                  </a:moveTo>
                  <a:lnTo>
                    <a:pt x="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8" name="Google Shape;618;p52"/>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19" name="Google Shape;619;p52"/>
          <p:cNvGrpSpPr/>
          <p:nvPr/>
        </p:nvGrpSpPr>
        <p:grpSpPr>
          <a:xfrm>
            <a:off x="1003757" y="2160641"/>
            <a:ext cx="320378" cy="320378"/>
            <a:chOff x="1278900" y="2333250"/>
            <a:chExt cx="381175" cy="381175"/>
          </a:xfrm>
        </p:grpSpPr>
        <p:sp>
          <p:nvSpPr>
            <p:cNvPr id="620" name="Google Shape;620;p52"/>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1" name="Google Shape;621;p52"/>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2" name="Google Shape;622;p52"/>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3" name="Google Shape;623;p52"/>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24" name="Google Shape;624;p52"/>
          <p:cNvGrpSpPr/>
          <p:nvPr/>
        </p:nvGrpSpPr>
        <p:grpSpPr>
          <a:xfrm>
            <a:off x="1568720" y="2160641"/>
            <a:ext cx="320399" cy="320378"/>
            <a:chOff x="1951075" y="2333250"/>
            <a:chExt cx="381200" cy="381175"/>
          </a:xfrm>
        </p:grpSpPr>
        <p:sp>
          <p:nvSpPr>
            <p:cNvPr id="625" name="Google Shape;625;p52"/>
            <p:cNvSpPr/>
            <p:nvPr/>
          </p:nvSpPr>
          <p:spPr>
            <a:xfrm>
              <a:off x="1951075" y="2333250"/>
              <a:ext cx="381200" cy="381175"/>
            </a:xfrm>
            <a:custGeom>
              <a:rect b="b" l="l" r="r" t="t"/>
              <a:pathLst>
                <a:path extrusionOk="0" fill="none" h="15247" w="15248">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6" name="Google Shape;626;p52"/>
            <p:cNvSpPr/>
            <p:nvPr/>
          </p:nvSpPr>
          <p:spPr>
            <a:xfrm>
              <a:off x="2197675" y="2503125"/>
              <a:ext cx="43875" cy="47525"/>
            </a:xfrm>
            <a:custGeom>
              <a:rect b="b" l="l" r="r" t="t"/>
              <a:pathLst>
                <a:path extrusionOk="0" fill="none" h="1901" w="1755">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7" name="Google Shape;627;p52"/>
            <p:cNvSpPr/>
            <p:nvPr/>
          </p:nvSpPr>
          <p:spPr>
            <a:xfrm>
              <a:off x="20418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8" name="Google Shape;628;p52"/>
            <p:cNvSpPr/>
            <p:nvPr/>
          </p:nvSpPr>
          <p:spPr>
            <a:xfrm>
              <a:off x="2041800" y="2584100"/>
              <a:ext cx="199750" cy="41425"/>
            </a:xfrm>
            <a:custGeom>
              <a:rect b="b" l="l" r="r" t="t"/>
              <a:pathLst>
                <a:path extrusionOk="0" fill="none" h="1657" w="799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29" name="Google Shape;629;p52"/>
          <p:cNvGrpSpPr/>
          <p:nvPr/>
        </p:nvGrpSpPr>
        <p:grpSpPr>
          <a:xfrm>
            <a:off x="2133704" y="2160641"/>
            <a:ext cx="320378" cy="320378"/>
            <a:chOff x="2623275" y="2333250"/>
            <a:chExt cx="381175" cy="381175"/>
          </a:xfrm>
        </p:grpSpPr>
        <p:sp>
          <p:nvSpPr>
            <p:cNvPr id="630" name="Google Shape;630;p52"/>
            <p:cNvSpPr/>
            <p:nvPr/>
          </p:nvSpPr>
          <p:spPr>
            <a:xfrm>
              <a:off x="2623275" y="2333250"/>
              <a:ext cx="381175" cy="381175"/>
            </a:xfrm>
            <a:custGeom>
              <a:rect b="b" l="l" r="r" t="t"/>
              <a:pathLst>
                <a:path extrusionOk="0" fill="none" h="15247" w="15247">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31" name="Google Shape;631;p52"/>
            <p:cNvSpPr/>
            <p:nvPr/>
          </p:nvSpPr>
          <p:spPr>
            <a:xfrm>
              <a:off x="2869875" y="2503125"/>
              <a:ext cx="43875" cy="47525"/>
            </a:xfrm>
            <a:custGeom>
              <a:rect b="b" l="l" r="r" t="t"/>
              <a:pathLst>
                <a:path extrusionOk="0" fill="none" h="1901" w="1755">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32" name="Google Shape;632;p52"/>
            <p:cNvSpPr/>
            <p:nvPr/>
          </p:nvSpPr>
          <p:spPr>
            <a:xfrm>
              <a:off x="2714000" y="2503125"/>
              <a:ext cx="43875" cy="47525"/>
            </a:xfrm>
            <a:custGeom>
              <a:rect b="b" l="l" r="r" t="t"/>
              <a:pathLst>
                <a:path extrusionOk="0" fill="none" h="1901" w="1755">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33" name="Google Shape;633;p52"/>
            <p:cNvSpPr/>
            <p:nvPr/>
          </p:nvSpPr>
          <p:spPr>
            <a:xfrm>
              <a:off x="2810200" y="2595675"/>
              <a:ext cx="99875" cy="31075"/>
            </a:xfrm>
            <a:custGeom>
              <a:rect b="b" l="l" r="r" t="t"/>
              <a:pathLst>
                <a:path extrusionOk="0" fill="none" h="1243" w="3995">
                  <a:moveTo>
                    <a:pt x="1" y="1242"/>
                  </a:moveTo>
                  <a:lnTo>
                    <a:pt x="3995"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34" name="Google Shape;634;p52"/>
          <p:cNvGrpSpPr/>
          <p:nvPr/>
        </p:nvGrpSpPr>
        <p:grpSpPr>
          <a:xfrm>
            <a:off x="2773409" y="2105378"/>
            <a:ext cx="170937" cy="426827"/>
            <a:chOff x="3384375" y="2267500"/>
            <a:chExt cx="203375" cy="507825"/>
          </a:xfrm>
        </p:grpSpPr>
        <p:sp>
          <p:nvSpPr>
            <p:cNvPr id="635" name="Google Shape;635;p52"/>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36" name="Google Shape;636;p52"/>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37" name="Google Shape;637;p52"/>
          <p:cNvGrpSpPr/>
          <p:nvPr/>
        </p:nvGrpSpPr>
        <p:grpSpPr>
          <a:xfrm>
            <a:off x="3918716" y="2159611"/>
            <a:ext cx="140237" cy="318339"/>
            <a:chOff x="4747025" y="2332025"/>
            <a:chExt cx="166850" cy="378750"/>
          </a:xfrm>
        </p:grpSpPr>
        <p:sp>
          <p:nvSpPr>
            <p:cNvPr id="638" name="Google Shape;638;p52"/>
            <p:cNvSpPr/>
            <p:nvPr/>
          </p:nvSpPr>
          <p:spPr>
            <a:xfrm>
              <a:off x="4747025" y="2427025"/>
              <a:ext cx="166850" cy="283750"/>
            </a:xfrm>
            <a:custGeom>
              <a:rect b="b" l="l" r="r" t="t"/>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39" name="Google Shape;639;p52"/>
            <p:cNvSpPr/>
            <p:nvPr/>
          </p:nvSpPr>
          <p:spPr>
            <a:xfrm>
              <a:off x="4792100" y="2332025"/>
              <a:ext cx="76725" cy="84050"/>
            </a:xfrm>
            <a:custGeom>
              <a:rect b="b" l="l" r="r" t="t"/>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40" name="Google Shape;640;p52"/>
          <p:cNvGrpSpPr/>
          <p:nvPr/>
        </p:nvGrpSpPr>
        <p:grpSpPr>
          <a:xfrm>
            <a:off x="3351190" y="2107416"/>
            <a:ext cx="145343" cy="422729"/>
            <a:chOff x="4071800" y="2269925"/>
            <a:chExt cx="172925" cy="502950"/>
          </a:xfrm>
        </p:grpSpPr>
        <p:sp>
          <p:nvSpPr>
            <p:cNvPr id="641" name="Google Shape;641;p52"/>
            <p:cNvSpPr/>
            <p:nvPr/>
          </p:nvSpPr>
          <p:spPr>
            <a:xfrm>
              <a:off x="4118075" y="2269925"/>
              <a:ext cx="80375" cy="91350"/>
            </a:xfrm>
            <a:custGeom>
              <a:rect b="b" l="l" r="r" t="t"/>
              <a:pathLst>
                <a:path extrusionOk="0" fill="none" h="3654" w="3215">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42" name="Google Shape;642;p52"/>
            <p:cNvSpPr/>
            <p:nvPr/>
          </p:nvSpPr>
          <p:spPr>
            <a:xfrm>
              <a:off x="4071800" y="2372825"/>
              <a:ext cx="172925" cy="400050"/>
            </a:xfrm>
            <a:custGeom>
              <a:rect b="b" l="l" r="r" t="t"/>
              <a:pathLst>
                <a:path extrusionOk="0" fill="none" h="16002" w="6917">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43" name="Google Shape;643;p52"/>
          <p:cNvSpPr/>
          <p:nvPr/>
        </p:nvSpPr>
        <p:spPr>
          <a:xfrm>
            <a:off x="4393811" y="2152016"/>
            <a:ext cx="320378" cy="337776"/>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644" name="Google Shape;644;p52"/>
          <p:cNvGrpSpPr/>
          <p:nvPr/>
        </p:nvGrpSpPr>
        <p:grpSpPr>
          <a:xfrm>
            <a:off x="4948896" y="2158077"/>
            <a:ext cx="345971" cy="325505"/>
            <a:chOff x="5972700" y="2330200"/>
            <a:chExt cx="411625" cy="387275"/>
          </a:xfrm>
        </p:grpSpPr>
        <p:sp>
          <p:nvSpPr>
            <p:cNvPr id="645" name="Google Shape;645;p52"/>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46" name="Google Shape;646;p52"/>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47" name="Google Shape;647;p52"/>
          <p:cNvGrpSpPr/>
          <p:nvPr/>
        </p:nvGrpSpPr>
        <p:grpSpPr>
          <a:xfrm>
            <a:off x="544193" y="2686206"/>
            <a:ext cx="109538" cy="399195"/>
            <a:chOff x="732125" y="2958550"/>
            <a:chExt cx="130325" cy="474950"/>
          </a:xfrm>
        </p:grpSpPr>
        <p:sp>
          <p:nvSpPr>
            <p:cNvPr id="648" name="Google Shape;648;p52"/>
            <p:cNvSpPr/>
            <p:nvPr/>
          </p:nvSpPr>
          <p:spPr>
            <a:xfrm>
              <a:off x="732125" y="2958550"/>
              <a:ext cx="130325" cy="474950"/>
            </a:xfrm>
            <a:custGeom>
              <a:rect b="b" l="l" r="r" t="t"/>
              <a:pathLst>
                <a:path extrusionOk="0" fill="none" h="18998" w="5213">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49" name="Google Shape;649;p52"/>
            <p:cNvSpPr/>
            <p:nvPr/>
          </p:nvSpPr>
          <p:spPr>
            <a:xfrm>
              <a:off x="756475" y="3090675"/>
              <a:ext cx="81625" cy="318475"/>
            </a:xfrm>
            <a:custGeom>
              <a:rect b="b" l="l" r="r" t="t"/>
              <a:pathLst>
                <a:path extrusionOk="0" fill="none" h="12739" w="3265">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50" name="Google Shape;650;p52"/>
            <p:cNvSpPr/>
            <p:nvPr/>
          </p:nvSpPr>
          <p:spPr>
            <a:xfrm>
              <a:off x="802750" y="3129050"/>
              <a:ext cx="13425" cy="25"/>
            </a:xfrm>
            <a:custGeom>
              <a:rect b="b" l="l" r="r" t="t"/>
              <a:pathLst>
                <a:path extrusionOk="0" fill="none" h="1" w="537">
                  <a:moveTo>
                    <a:pt x="536"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51" name="Google Shape;651;p52"/>
            <p:cNvSpPr/>
            <p:nvPr/>
          </p:nvSpPr>
          <p:spPr>
            <a:xfrm>
              <a:off x="802750" y="3162525"/>
              <a:ext cx="13425" cy="25"/>
            </a:xfrm>
            <a:custGeom>
              <a:rect b="b" l="l" r="r" t="t"/>
              <a:pathLst>
                <a:path extrusionOk="0" fill="none" h="1" w="537">
                  <a:moveTo>
                    <a:pt x="536"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52" name="Google Shape;652;p52"/>
            <p:cNvSpPr/>
            <p:nvPr/>
          </p:nvSpPr>
          <p:spPr>
            <a:xfrm>
              <a:off x="802750" y="3196025"/>
              <a:ext cx="13425" cy="25"/>
            </a:xfrm>
            <a:custGeom>
              <a:rect b="b" l="l" r="r" t="t"/>
              <a:pathLst>
                <a:path extrusionOk="0" fill="none" h="1" w="537">
                  <a:moveTo>
                    <a:pt x="536"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53" name="Google Shape;653;p52"/>
            <p:cNvSpPr/>
            <p:nvPr/>
          </p:nvSpPr>
          <p:spPr>
            <a:xfrm>
              <a:off x="802750" y="3229500"/>
              <a:ext cx="13425" cy="25"/>
            </a:xfrm>
            <a:custGeom>
              <a:rect b="b" l="l" r="r" t="t"/>
              <a:pathLst>
                <a:path extrusionOk="0" fill="none" h="1" w="537">
                  <a:moveTo>
                    <a:pt x="536"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54" name="Google Shape;654;p52"/>
            <p:cNvSpPr/>
            <p:nvPr/>
          </p:nvSpPr>
          <p:spPr>
            <a:xfrm>
              <a:off x="802750" y="3263000"/>
              <a:ext cx="13425" cy="25"/>
            </a:xfrm>
            <a:custGeom>
              <a:rect b="b" l="l" r="r" t="t"/>
              <a:pathLst>
                <a:path extrusionOk="0" fill="none" h="1" w="537">
                  <a:moveTo>
                    <a:pt x="536"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55" name="Google Shape;655;p52"/>
            <p:cNvSpPr/>
            <p:nvPr/>
          </p:nvSpPr>
          <p:spPr>
            <a:xfrm>
              <a:off x="802750" y="3296475"/>
              <a:ext cx="13425" cy="25"/>
            </a:xfrm>
            <a:custGeom>
              <a:rect b="b" l="l" r="r" t="t"/>
              <a:pathLst>
                <a:path extrusionOk="0" fill="none" h="1" w="537">
                  <a:moveTo>
                    <a:pt x="536"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56" name="Google Shape;656;p52"/>
          <p:cNvSpPr/>
          <p:nvPr/>
        </p:nvSpPr>
        <p:spPr>
          <a:xfrm>
            <a:off x="1561113" y="2670435"/>
            <a:ext cx="335738" cy="430924"/>
          </a:xfrm>
          <a:custGeom>
            <a:rect b="b" l="l" r="r" t="t"/>
            <a:pathLst>
              <a:path extrusionOk="0" fill="none" h="20508" w="15978">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57" name="Google Shape;657;p52"/>
          <p:cNvSpPr/>
          <p:nvPr/>
        </p:nvSpPr>
        <p:spPr>
          <a:xfrm>
            <a:off x="1039605" y="2670435"/>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658" name="Google Shape;658;p52"/>
          <p:cNvGrpSpPr/>
          <p:nvPr/>
        </p:nvGrpSpPr>
        <p:grpSpPr>
          <a:xfrm>
            <a:off x="2099937" y="2699002"/>
            <a:ext cx="387933" cy="367467"/>
            <a:chOff x="2583100" y="2973775"/>
            <a:chExt cx="461550" cy="437200"/>
          </a:xfrm>
        </p:grpSpPr>
        <p:sp>
          <p:nvSpPr>
            <p:cNvPr id="659" name="Google Shape;659;p52"/>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60" name="Google Shape;660;p52"/>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61" name="Google Shape;661;p52"/>
          <p:cNvSpPr/>
          <p:nvPr/>
        </p:nvSpPr>
        <p:spPr>
          <a:xfrm>
            <a:off x="3810881" y="2707797"/>
            <a:ext cx="356204" cy="356204"/>
          </a:xfrm>
          <a:custGeom>
            <a:rect b="b" l="l" r="r" t="t"/>
            <a:pathLst>
              <a:path extrusionOk="0" fill="none" h="16952" w="16952">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662" name="Google Shape;662;p52"/>
          <p:cNvGrpSpPr/>
          <p:nvPr/>
        </p:nvGrpSpPr>
        <p:grpSpPr>
          <a:xfrm>
            <a:off x="4339386" y="2727159"/>
            <a:ext cx="435022" cy="323445"/>
            <a:chOff x="5247525" y="3007275"/>
            <a:chExt cx="517575" cy="384825"/>
          </a:xfrm>
        </p:grpSpPr>
        <p:sp>
          <p:nvSpPr>
            <p:cNvPr id="663" name="Google Shape;663;p52"/>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64" name="Google Shape;664;p52"/>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65" name="Google Shape;665;p52"/>
          <p:cNvGrpSpPr/>
          <p:nvPr/>
        </p:nvGrpSpPr>
        <p:grpSpPr>
          <a:xfrm>
            <a:off x="3250372" y="2708731"/>
            <a:ext cx="342882" cy="350068"/>
            <a:chOff x="3951850" y="2985350"/>
            <a:chExt cx="407950" cy="416500"/>
          </a:xfrm>
        </p:grpSpPr>
        <p:sp>
          <p:nvSpPr>
            <p:cNvPr id="666" name="Google Shape;666;p52"/>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67" name="Google Shape;667;p52"/>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68" name="Google Shape;668;p52"/>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69" name="Google Shape;669;p52"/>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70" name="Google Shape;670;p52"/>
          <p:cNvGrpSpPr/>
          <p:nvPr/>
        </p:nvGrpSpPr>
        <p:grpSpPr>
          <a:xfrm>
            <a:off x="407044" y="3298279"/>
            <a:ext cx="397136" cy="305017"/>
            <a:chOff x="568950" y="3686775"/>
            <a:chExt cx="472500" cy="362900"/>
          </a:xfrm>
        </p:grpSpPr>
        <p:sp>
          <p:nvSpPr>
            <p:cNvPr id="671" name="Google Shape;671;p52"/>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72" name="Google Shape;672;p52"/>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73" name="Google Shape;673;p52"/>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74" name="Google Shape;674;p52"/>
          <p:cNvSpPr/>
          <p:nvPr/>
        </p:nvSpPr>
        <p:spPr>
          <a:xfrm>
            <a:off x="4983886" y="2691427"/>
            <a:ext cx="270221" cy="388962"/>
          </a:xfrm>
          <a:custGeom>
            <a:rect b="b" l="l" r="r" t="t"/>
            <a:pathLst>
              <a:path extrusionOk="0" fill="none" h="18511" w="1286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675" name="Google Shape;675;p52"/>
          <p:cNvGrpSpPr/>
          <p:nvPr/>
        </p:nvGrpSpPr>
        <p:grpSpPr>
          <a:xfrm>
            <a:off x="975096" y="3323872"/>
            <a:ext cx="377700" cy="253852"/>
            <a:chOff x="1244800" y="3717225"/>
            <a:chExt cx="449375" cy="302025"/>
          </a:xfrm>
        </p:grpSpPr>
        <p:sp>
          <p:nvSpPr>
            <p:cNvPr id="676" name="Google Shape;676;p52"/>
            <p:cNvSpPr/>
            <p:nvPr/>
          </p:nvSpPr>
          <p:spPr>
            <a:xfrm>
              <a:off x="1244800" y="3717225"/>
              <a:ext cx="449375" cy="302025"/>
            </a:xfrm>
            <a:custGeom>
              <a:rect b="b" l="l" r="r" t="t"/>
              <a:pathLst>
                <a:path extrusionOk="0" fill="none" h="12081" w="17975">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77" name="Google Shape;677;p52"/>
            <p:cNvSpPr/>
            <p:nvPr/>
          </p:nvSpPr>
          <p:spPr>
            <a:xfrm>
              <a:off x="1244800" y="3795150"/>
              <a:ext cx="449375" cy="25"/>
            </a:xfrm>
            <a:custGeom>
              <a:rect b="b" l="l" r="r" t="t"/>
              <a:pathLst>
                <a:path extrusionOk="0" fill="none" h="1" w="17975">
                  <a:moveTo>
                    <a:pt x="17974"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78" name="Google Shape;678;p52"/>
            <p:cNvSpPr/>
            <p:nvPr/>
          </p:nvSpPr>
          <p:spPr>
            <a:xfrm>
              <a:off x="1244800" y="3853000"/>
              <a:ext cx="449375" cy="25"/>
            </a:xfrm>
            <a:custGeom>
              <a:rect b="b" l="l" r="r" t="t"/>
              <a:pathLst>
                <a:path extrusionOk="0" fill="none" h="1" w="17975">
                  <a:moveTo>
                    <a:pt x="0" y="0"/>
                  </a:moveTo>
                  <a:lnTo>
                    <a:pt x="1797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79" name="Google Shape;679;p52"/>
            <p:cNvSpPr/>
            <p:nvPr/>
          </p:nvSpPr>
          <p:spPr>
            <a:xfrm>
              <a:off x="1302625" y="3893800"/>
              <a:ext cx="161375" cy="25"/>
            </a:xfrm>
            <a:custGeom>
              <a:rect b="b" l="l" r="r" t="t"/>
              <a:pathLst>
                <a:path extrusionOk="0" fill="none" h="1" w="6455">
                  <a:moveTo>
                    <a:pt x="6455" y="0"/>
                  </a:moveTo>
                  <a:lnTo>
                    <a:pt x="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0" name="Google Shape;680;p52"/>
            <p:cNvSpPr/>
            <p:nvPr/>
          </p:nvSpPr>
          <p:spPr>
            <a:xfrm>
              <a:off x="1302625" y="3933975"/>
              <a:ext cx="110250" cy="25"/>
            </a:xfrm>
            <a:custGeom>
              <a:rect b="b" l="l" r="r" t="t"/>
              <a:pathLst>
                <a:path extrusionOk="0" fill="none" h="1" w="4410">
                  <a:moveTo>
                    <a:pt x="4409" y="1"/>
                  </a:moveTo>
                  <a:lnTo>
                    <a:pt x="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1" name="Google Shape;681;p52"/>
            <p:cNvSpPr/>
            <p:nvPr/>
          </p:nvSpPr>
          <p:spPr>
            <a:xfrm>
              <a:off x="1572975" y="3899875"/>
              <a:ext cx="62125" cy="40225"/>
            </a:xfrm>
            <a:custGeom>
              <a:rect b="b" l="l" r="r" t="t"/>
              <a:pathLst>
                <a:path extrusionOk="0" fill="none" h="1609" w="2485">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82" name="Google Shape;682;p52"/>
          <p:cNvGrpSpPr/>
          <p:nvPr/>
        </p:nvGrpSpPr>
        <p:grpSpPr>
          <a:xfrm>
            <a:off x="1545186" y="3304414"/>
            <a:ext cx="367467" cy="287115"/>
            <a:chOff x="1923075" y="3694075"/>
            <a:chExt cx="437200" cy="341600"/>
          </a:xfrm>
        </p:grpSpPr>
        <p:sp>
          <p:nvSpPr>
            <p:cNvPr id="683" name="Google Shape;683;p52"/>
            <p:cNvSpPr/>
            <p:nvPr/>
          </p:nvSpPr>
          <p:spPr>
            <a:xfrm>
              <a:off x="22476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4" name="Google Shape;684;p52"/>
            <p:cNvSpPr/>
            <p:nvPr/>
          </p:nvSpPr>
          <p:spPr>
            <a:xfrm>
              <a:off x="2035100" y="3983300"/>
              <a:ext cx="52400" cy="52375"/>
            </a:xfrm>
            <a:custGeom>
              <a:rect b="b" l="l" r="r" t="t"/>
              <a:pathLst>
                <a:path extrusionOk="0" fill="none" h="2095" w="2096">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5" name="Google Shape;685;p52"/>
            <p:cNvSpPr/>
            <p:nvPr/>
          </p:nvSpPr>
          <p:spPr>
            <a:xfrm>
              <a:off x="1923075" y="3694075"/>
              <a:ext cx="437200" cy="280100"/>
            </a:xfrm>
            <a:custGeom>
              <a:rect b="b" l="l" r="r" t="t"/>
              <a:pathLst>
                <a:path extrusionOk="0" fill="none" h="11204" w="17488">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6" name="Google Shape;686;p52"/>
            <p:cNvSpPr/>
            <p:nvPr/>
          </p:nvSpPr>
          <p:spPr>
            <a:xfrm>
              <a:off x="2261000" y="3781750"/>
              <a:ext cx="48725" cy="108400"/>
            </a:xfrm>
            <a:custGeom>
              <a:rect b="b" l="l" r="r" t="t"/>
              <a:pathLst>
                <a:path extrusionOk="0" fill="none" h="4336" w="1949">
                  <a:moveTo>
                    <a:pt x="1" y="4336"/>
                  </a:moveTo>
                  <a:lnTo>
                    <a:pt x="1949"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7" name="Google Shape;687;p52"/>
            <p:cNvSpPr/>
            <p:nvPr/>
          </p:nvSpPr>
          <p:spPr>
            <a:xfrm>
              <a:off x="2225675" y="3780550"/>
              <a:ext cx="32300" cy="113875"/>
            </a:xfrm>
            <a:custGeom>
              <a:rect b="b" l="l" r="r" t="t"/>
              <a:pathLst>
                <a:path extrusionOk="0" fill="none" h="4555" w="1292">
                  <a:moveTo>
                    <a:pt x="1" y="4554"/>
                  </a:moveTo>
                  <a:lnTo>
                    <a:pt x="1292"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8" name="Google Shape;688;p52"/>
            <p:cNvSpPr/>
            <p:nvPr/>
          </p:nvSpPr>
          <p:spPr>
            <a:xfrm>
              <a:off x="2190375" y="3779325"/>
              <a:ext cx="15850" cy="119350"/>
            </a:xfrm>
            <a:custGeom>
              <a:rect b="b" l="l" r="r" t="t"/>
              <a:pathLst>
                <a:path extrusionOk="0" fill="none" h="4774" w="634">
                  <a:moveTo>
                    <a:pt x="0" y="4774"/>
                  </a:moveTo>
                  <a:lnTo>
                    <a:pt x="63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9" name="Google Shape;689;p52"/>
            <p:cNvSpPr/>
            <p:nvPr/>
          </p:nvSpPr>
          <p:spPr>
            <a:xfrm>
              <a:off x="2154450" y="3777500"/>
              <a:ext cx="1250" cy="126050"/>
            </a:xfrm>
            <a:custGeom>
              <a:rect b="b" l="l" r="r" t="t"/>
              <a:pathLst>
                <a:path extrusionOk="0" fill="none" h="5042" w="50">
                  <a:moveTo>
                    <a:pt x="49" y="5042"/>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0" name="Google Shape;690;p52"/>
            <p:cNvSpPr/>
            <p:nvPr/>
          </p:nvSpPr>
          <p:spPr>
            <a:xfrm>
              <a:off x="2103300" y="3776275"/>
              <a:ext cx="17075" cy="131550"/>
            </a:xfrm>
            <a:custGeom>
              <a:rect b="b" l="l" r="r" t="t"/>
              <a:pathLst>
                <a:path extrusionOk="0" fill="none" h="5262" w="683">
                  <a:moveTo>
                    <a:pt x="683" y="5261"/>
                  </a:moveTo>
                  <a:lnTo>
                    <a:pt x="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1" name="Google Shape;691;p52"/>
            <p:cNvSpPr/>
            <p:nvPr/>
          </p:nvSpPr>
          <p:spPr>
            <a:xfrm>
              <a:off x="2051550" y="3775050"/>
              <a:ext cx="34125" cy="137025"/>
            </a:xfrm>
            <a:custGeom>
              <a:rect b="b" l="l" r="r" t="t"/>
              <a:pathLst>
                <a:path extrusionOk="0" fill="none" h="5481" w="1365">
                  <a:moveTo>
                    <a:pt x="1364" y="548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92" name="Google Shape;692;p52"/>
          <p:cNvGrpSpPr/>
          <p:nvPr/>
        </p:nvGrpSpPr>
        <p:grpSpPr>
          <a:xfrm>
            <a:off x="2113742" y="3299813"/>
            <a:ext cx="360301" cy="295814"/>
            <a:chOff x="2599525" y="3688600"/>
            <a:chExt cx="428675" cy="351950"/>
          </a:xfrm>
        </p:grpSpPr>
        <p:sp>
          <p:nvSpPr>
            <p:cNvPr id="693" name="Google Shape;693;p52"/>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4" name="Google Shape;694;p52"/>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5" name="Google Shape;695;p52"/>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96" name="Google Shape;696;p52"/>
          <p:cNvGrpSpPr/>
          <p:nvPr/>
        </p:nvGrpSpPr>
        <p:grpSpPr>
          <a:xfrm>
            <a:off x="2696125" y="3279346"/>
            <a:ext cx="333700" cy="329077"/>
            <a:chOff x="3292425" y="3664250"/>
            <a:chExt cx="397025" cy="391525"/>
          </a:xfrm>
        </p:grpSpPr>
        <p:sp>
          <p:nvSpPr>
            <p:cNvPr id="697" name="Google Shape;697;p52"/>
            <p:cNvSpPr/>
            <p:nvPr/>
          </p:nvSpPr>
          <p:spPr>
            <a:xfrm>
              <a:off x="3292425" y="3680675"/>
              <a:ext cx="375100" cy="375100"/>
            </a:xfrm>
            <a:custGeom>
              <a:rect b="b" l="l" r="r" t="t"/>
              <a:pathLst>
                <a:path extrusionOk="0" fill="none" h="15004" w="15004">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8" name="Google Shape;698;p52"/>
            <p:cNvSpPr/>
            <p:nvPr/>
          </p:nvSpPr>
          <p:spPr>
            <a:xfrm>
              <a:off x="3504325" y="3664250"/>
              <a:ext cx="131525" cy="153450"/>
            </a:xfrm>
            <a:custGeom>
              <a:rect b="b" l="l" r="r" t="t"/>
              <a:pathLst>
                <a:path extrusionOk="0" fill="none" h="6138" w="5261">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9" name="Google Shape;699;p52"/>
            <p:cNvSpPr/>
            <p:nvPr/>
          </p:nvSpPr>
          <p:spPr>
            <a:xfrm>
              <a:off x="3501875" y="3749500"/>
              <a:ext cx="187575" cy="96825"/>
            </a:xfrm>
            <a:custGeom>
              <a:rect b="b" l="l" r="r" t="t"/>
              <a:pathLst>
                <a:path extrusionOk="0" fill="none" h="3873" w="7503">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00" name="Google Shape;700;p52"/>
          <p:cNvGrpSpPr/>
          <p:nvPr/>
        </p:nvGrpSpPr>
        <p:grpSpPr>
          <a:xfrm>
            <a:off x="3233982" y="3321813"/>
            <a:ext cx="369526" cy="268183"/>
            <a:chOff x="3932350" y="3714775"/>
            <a:chExt cx="439650" cy="319075"/>
          </a:xfrm>
        </p:grpSpPr>
        <p:sp>
          <p:nvSpPr>
            <p:cNvPr id="701" name="Google Shape;701;p52"/>
            <p:cNvSpPr/>
            <p:nvPr/>
          </p:nvSpPr>
          <p:spPr>
            <a:xfrm>
              <a:off x="3932350" y="3714775"/>
              <a:ext cx="439650" cy="319075"/>
            </a:xfrm>
            <a:custGeom>
              <a:rect b="b" l="l" r="r" t="t"/>
              <a:pathLst>
                <a:path extrusionOk="0" fill="none" h="12763" w="17586">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02" name="Google Shape;702;p52"/>
            <p:cNvSpPr/>
            <p:nvPr/>
          </p:nvSpPr>
          <p:spPr>
            <a:xfrm>
              <a:off x="39701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03" name="Google Shape;703;p52"/>
            <p:cNvSpPr/>
            <p:nvPr/>
          </p:nvSpPr>
          <p:spPr>
            <a:xfrm>
              <a:off x="4278800" y="3862750"/>
              <a:ext cx="77350" cy="132750"/>
            </a:xfrm>
            <a:custGeom>
              <a:rect b="b" l="l" r="r" t="t"/>
              <a:pathLst>
                <a:path extrusionOk="0" fill="none" h="5310" w="3094">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04" name="Google Shape;704;p52"/>
            <p:cNvSpPr/>
            <p:nvPr/>
          </p:nvSpPr>
          <p:spPr>
            <a:xfrm>
              <a:off x="4073000" y="3716600"/>
              <a:ext cx="77350" cy="278900"/>
            </a:xfrm>
            <a:custGeom>
              <a:rect b="b" l="l" r="r" t="t"/>
              <a:pathLst>
                <a:path extrusionOk="0" fill="none" h="11156" w="3094">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05" name="Google Shape;705;p52"/>
            <p:cNvSpPr/>
            <p:nvPr/>
          </p:nvSpPr>
          <p:spPr>
            <a:xfrm>
              <a:off x="4175900" y="3787250"/>
              <a:ext cx="77350" cy="208250"/>
            </a:xfrm>
            <a:custGeom>
              <a:rect b="b" l="l" r="r" t="t"/>
              <a:pathLst>
                <a:path extrusionOk="0" fill="none" h="8330" w="3094">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06" name="Google Shape;706;p52"/>
          <p:cNvGrpSpPr/>
          <p:nvPr/>
        </p:nvGrpSpPr>
        <p:grpSpPr>
          <a:xfrm>
            <a:off x="3798966" y="3321813"/>
            <a:ext cx="369505" cy="268183"/>
            <a:chOff x="4604550" y="3714775"/>
            <a:chExt cx="439625" cy="319075"/>
          </a:xfrm>
        </p:grpSpPr>
        <p:sp>
          <p:nvSpPr>
            <p:cNvPr id="707" name="Google Shape;707;p52"/>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08" name="Google Shape;708;p52"/>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09" name="Google Shape;709;p52"/>
          <p:cNvGrpSpPr/>
          <p:nvPr/>
        </p:nvGrpSpPr>
        <p:grpSpPr>
          <a:xfrm>
            <a:off x="4377251" y="3294181"/>
            <a:ext cx="353136" cy="313738"/>
            <a:chOff x="5292575" y="3681900"/>
            <a:chExt cx="420150" cy="373275"/>
          </a:xfrm>
        </p:grpSpPr>
        <p:sp>
          <p:nvSpPr>
            <p:cNvPr id="710" name="Google Shape;710;p52"/>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11" name="Google Shape;711;p52"/>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12" name="Google Shape;712;p52"/>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13" name="Google Shape;713;p52"/>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14" name="Google Shape;714;p52"/>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15" name="Google Shape;715;p52"/>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16" name="Google Shape;716;p52"/>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17" name="Google Shape;717;p52"/>
          <p:cNvGrpSpPr/>
          <p:nvPr/>
        </p:nvGrpSpPr>
        <p:grpSpPr>
          <a:xfrm>
            <a:off x="4922273" y="3254258"/>
            <a:ext cx="393060" cy="393060"/>
            <a:chOff x="5941025" y="3634400"/>
            <a:chExt cx="467650" cy="467650"/>
          </a:xfrm>
        </p:grpSpPr>
        <p:sp>
          <p:nvSpPr>
            <p:cNvPr id="718" name="Google Shape;718;p52"/>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19" name="Google Shape;719;p52"/>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0" name="Google Shape;720;p52"/>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1" name="Google Shape;721;p52"/>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2" name="Google Shape;722;p52"/>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3" name="Google Shape;723;p52"/>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24" name="Google Shape;724;p52"/>
          <p:cNvGrpSpPr/>
          <p:nvPr/>
        </p:nvGrpSpPr>
        <p:grpSpPr>
          <a:xfrm>
            <a:off x="5512346" y="3279346"/>
            <a:ext cx="342882" cy="342903"/>
            <a:chOff x="6643075" y="3664250"/>
            <a:chExt cx="407950" cy="407975"/>
          </a:xfrm>
        </p:grpSpPr>
        <p:sp>
          <p:nvSpPr>
            <p:cNvPr id="725" name="Google Shape;725;p52"/>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6" name="Google Shape;726;p52"/>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27" name="Google Shape;727;p52"/>
          <p:cNvGrpSpPr/>
          <p:nvPr/>
        </p:nvGrpSpPr>
        <p:grpSpPr>
          <a:xfrm>
            <a:off x="413180" y="3830000"/>
            <a:ext cx="371564" cy="371543"/>
            <a:chOff x="576250" y="4319400"/>
            <a:chExt cx="442075" cy="442050"/>
          </a:xfrm>
        </p:grpSpPr>
        <p:sp>
          <p:nvSpPr>
            <p:cNvPr id="728" name="Google Shape;728;p52"/>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9" name="Google Shape;729;p52"/>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0" name="Google Shape;730;p52"/>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1" name="Google Shape;731;p52"/>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32" name="Google Shape;732;p52"/>
          <p:cNvSpPr/>
          <p:nvPr/>
        </p:nvSpPr>
        <p:spPr>
          <a:xfrm>
            <a:off x="962843" y="3902298"/>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3" name="Google Shape;733;p52"/>
          <p:cNvSpPr/>
          <p:nvPr/>
        </p:nvSpPr>
        <p:spPr>
          <a:xfrm>
            <a:off x="3253566" y="3845478"/>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4" name="Google Shape;734;p52"/>
          <p:cNvSpPr/>
          <p:nvPr/>
        </p:nvSpPr>
        <p:spPr>
          <a:xfrm>
            <a:off x="2688561" y="3866974"/>
            <a:ext cx="340844" cy="297873"/>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5" name="Google Shape;735;p52"/>
          <p:cNvSpPr/>
          <p:nvPr/>
        </p:nvSpPr>
        <p:spPr>
          <a:xfrm>
            <a:off x="3817038" y="3843944"/>
            <a:ext cx="343912" cy="343933"/>
          </a:xfrm>
          <a:custGeom>
            <a:rect b="b" l="l" r="r" t="t"/>
            <a:pathLst>
              <a:path extrusionOk="0" fill="none" h="16368" w="16367">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nvGrpSpPr>
          <p:cNvPr id="736" name="Google Shape;736;p52"/>
          <p:cNvGrpSpPr/>
          <p:nvPr/>
        </p:nvGrpSpPr>
        <p:grpSpPr>
          <a:xfrm>
            <a:off x="4356785" y="3848932"/>
            <a:ext cx="394068" cy="325505"/>
            <a:chOff x="5268225" y="4341925"/>
            <a:chExt cx="468850" cy="387275"/>
          </a:xfrm>
        </p:grpSpPr>
        <p:sp>
          <p:nvSpPr>
            <p:cNvPr id="737" name="Google Shape;737;p52"/>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8" name="Google Shape;738;p52"/>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9" name="Google Shape;739;p52"/>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0" name="Google Shape;740;p52"/>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1" name="Google Shape;741;p52"/>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2" name="Google Shape;742;p52"/>
            <p:cNvSpPr/>
            <p:nvPr/>
          </p:nvSpPr>
          <p:spPr>
            <a:xfrm>
              <a:off x="5447225" y="4615925"/>
              <a:ext cx="110850" cy="25"/>
            </a:xfrm>
            <a:custGeom>
              <a:rect b="b" l="l" r="r" t="t"/>
              <a:pathLst>
                <a:path extrusionOk="0" fill="none" h="1" w="4434">
                  <a:moveTo>
                    <a:pt x="1" y="0"/>
                  </a:moveTo>
                  <a:lnTo>
                    <a:pt x="443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3" name="Google Shape;743;p52"/>
            <p:cNvSpPr/>
            <p:nvPr/>
          </p:nvSpPr>
          <p:spPr>
            <a:xfrm>
              <a:off x="5439925" y="4589125"/>
              <a:ext cx="125450" cy="25"/>
            </a:xfrm>
            <a:custGeom>
              <a:rect b="b" l="l" r="r" t="t"/>
              <a:pathLst>
                <a:path extrusionOk="0" fill="none" h="1" w="5018">
                  <a:moveTo>
                    <a:pt x="1" y="0"/>
                  </a:moveTo>
                  <a:lnTo>
                    <a:pt x="501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4" name="Google Shape;744;p52"/>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45" name="Google Shape;745;p52"/>
          <p:cNvGrpSpPr/>
          <p:nvPr/>
        </p:nvGrpSpPr>
        <p:grpSpPr>
          <a:xfrm>
            <a:off x="4941731" y="3838699"/>
            <a:ext cx="354145" cy="354145"/>
            <a:chOff x="5964175" y="4329750"/>
            <a:chExt cx="421350" cy="421350"/>
          </a:xfrm>
        </p:grpSpPr>
        <p:sp>
          <p:nvSpPr>
            <p:cNvPr id="746" name="Google Shape;746;p52"/>
            <p:cNvSpPr/>
            <p:nvPr/>
          </p:nvSpPr>
          <p:spPr>
            <a:xfrm>
              <a:off x="5964175" y="4329750"/>
              <a:ext cx="421350" cy="421350"/>
            </a:xfrm>
            <a:custGeom>
              <a:rect b="b" l="l" r="r" t="t"/>
              <a:pathLst>
                <a:path extrusionOk="0" fill="none" h="16854" w="16854">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7" name="Google Shape;747;p52"/>
            <p:cNvSpPr/>
            <p:nvPr/>
          </p:nvSpPr>
          <p:spPr>
            <a:xfrm>
              <a:off x="6322800" y="4360800"/>
              <a:ext cx="31675" cy="30475"/>
            </a:xfrm>
            <a:custGeom>
              <a:rect b="b" l="l" r="r" t="t"/>
              <a:pathLst>
                <a:path extrusionOk="0" fill="none" h="1219" w="1267">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48" name="Google Shape;748;p52"/>
          <p:cNvGrpSpPr/>
          <p:nvPr/>
        </p:nvGrpSpPr>
        <p:grpSpPr>
          <a:xfrm>
            <a:off x="977639" y="4403683"/>
            <a:ext cx="372594" cy="360301"/>
            <a:chOff x="1247825" y="5001950"/>
            <a:chExt cx="443300" cy="428675"/>
          </a:xfrm>
        </p:grpSpPr>
        <p:sp>
          <p:nvSpPr>
            <p:cNvPr id="749" name="Google Shape;749;p52"/>
            <p:cNvSpPr/>
            <p:nvPr/>
          </p:nvSpPr>
          <p:spPr>
            <a:xfrm>
              <a:off x="1247825" y="5168175"/>
              <a:ext cx="373875" cy="221650"/>
            </a:xfrm>
            <a:custGeom>
              <a:rect b="b" l="l" r="r" t="t"/>
              <a:pathLst>
                <a:path extrusionOk="0" fill="none" h="8866" w="14955">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50" name="Google Shape;750;p52"/>
            <p:cNvSpPr/>
            <p:nvPr/>
          </p:nvSpPr>
          <p:spPr>
            <a:xfrm>
              <a:off x="1275850" y="5209575"/>
              <a:ext cx="60900" cy="87075"/>
            </a:xfrm>
            <a:custGeom>
              <a:rect b="b" l="l" r="r" t="t"/>
              <a:pathLst>
                <a:path extrusionOk="0" fill="none" h="3483" w="2436">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51" name="Google Shape;751;p52"/>
            <p:cNvSpPr/>
            <p:nvPr/>
          </p:nvSpPr>
          <p:spPr>
            <a:xfrm>
              <a:off x="1247825" y="5391625"/>
              <a:ext cx="443300" cy="39000"/>
            </a:xfrm>
            <a:custGeom>
              <a:rect b="b" l="l" r="r" t="t"/>
              <a:pathLst>
                <a:path extrusionOk="0" fill="none" h="1560" w="17732">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52" name="Google Shape;752;p52"/>
            <p:cNvSpPr/>
            <p:nvPr/>
          </p:nvSpPr>
          <p:spPr>
            <a:xfrm>
              <a:off x="1454850" y="5001950"/>
              <a:ext cx="17075" cy="114475"/>
            </a:xfrm>
            <a:custGeom>
              <a:rect b="b" l="l" r="r" t="t"/>
              <a:pathLst>
                <a:path extrusionOk="0" fill="none" h="4579" w="683">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53" name="Google Shape;753;p52"/>
            <p:cNvSpPr/>
            <p:nvPr/>
          </p:nvSpPr>
          <p:spPr>
            <a:xfrm>
              <a:off x="1411025" y="5001950"/>
              <a:ext cx="17075" cy="114475"/>
            </a:xfrm>
            <a:custGeom>
              <a:rect b="b" l="l" r="r" t="t"/>
              <a:pathLst>
                <a:path extrusionOk="0" fill="none" h="4579" w="683">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54" name="Google Shape;754;p52"/>
            <p:cNvSpPr/>
            <p:nvPr/>
          </p:nvSpPr>
          <p:spPr>
            <a:xfrm>
              <a:off x="1498700" y="5001950"/>
              <a:ext cx="16450" cy="114475"/>
            </a:xfrm>
            <a:custGeom>
              <a:rect b="b" l="l" r="r" t="t"/>
              <a:pathLst>
                <a:path extrusionOk="0" fill="none" h="4579" w="658">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55" name="Google Shape;755;p52"/>
          <p:cNvGrpSpPr/>
          <p:nvPr/>
        </p:nvGrpSpPr>
        <p:grpSpPr>
          <a:xfrm>
            <a:off x="1575885" y="4385760"/>
            <a:ext cx="306068" cy="389992"/>
            <a:chOff x="1959600" y="4980625"/>
            <a:chExt cx="364150" cy="464000"/>
          </a:xfrm>
        </p:grpSpPr>
        <p:sp>
          <p:nvSpPr>
            <p:cNvPr id="756" name="Google Shape;756;p52"/>
            <p:cNvSpPr/>
            <p:nvPr/>
          </p:nvSpPr>
          <p:spPr>
            <a:xfrm>
              <a:off x="1959600" y="4980625"/>
              <a:ext cx="364150" cy="239325"/>
            </a:xfrm>
            <a:custGeom>
              <a:rect b="b" l="l" r="r" t="t"/>
              <a:pathLst>
                <a:path extrusionOk="0" fill="none" h="9573" w="14566">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57" name="Google Shape;757;p52"/>
            <p:cNvSpPr/>
            <p:nvPr/>
          </p:nvSpPr>
          <p:spPr>
            <a:xfrm>
              <a:off x="2053375" y="5121275"/>
              <a:ext cx="176600" cy="25"/>
            </a:xfrm>
            <a:custGeom>
              <a:rect b="b" l="l" r="r" t="t"/>
              <a:pathLst>
                <a:path extrusionOk="0" fill="none" h="1" w="7064">
                  <a:moveTo>
                    <a:pt x="1" y="1"/>
                  </a:moveTo>
                  <a:lnTo>
                    <a:pt x="706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58" name="Google Shape;758;p52"/>
            <p:cNvSpPr/>
            <p:nvPr/>
          </p:nvSpPr>
          <p:spPr>
            <a:xfrm>
              <a:off x="2104525" y="5121275"/>
              <a:ext cx="74300" cy="323350"/>
            </a:xfrm>
            <a:custGeom>
              <a:rect b="b" l="l" r="r" t="t"/>
              <a:pathLst>
                <a:path extrusionOk="0" fill="none" h="12934" w="2972">
                  <a:moveTo>
                    <a:pt x="0" y="1"/>
                  </a:moveTo>
                  <a:lnTo>
                    <a:pt x="0" y="12933"/>
                  </a:lnTo>
                  <a:lnTo>
                    <a:pt x="2972" y="12933"/>
                  </a:lnTo>
                  <a:lnTo>
                    <a:pt x="2972"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59" name="Google Shape;759;p52"/>
            <p:cNvSpPr/>
            <p:nvPr/>
          </p:nvSpPr>
          <p:spPr>
            <a:xfrm>
              <a:off x="2166625" y="5023850"/>
              <a:ext cx="85275" cy="85275"/>
            </a:xfrm>
            <a:custGeom>
              <a:rect b="b" l="l" r="r" t="t"/>
              <a:pathLst>
                <a:path extrusionOk="0" fill="none" h="3411" w="3411">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60" name="Google Shape;760;p52"/>
            <p:cNvSpPr/>
            <p:nvPr/>
          </p:nvSpPr>
          <p:spPr>
            <a:xfrm>
              <a:off x="2031450" y="5023850"/>
              <a:ext cx="85275" cy="85275"/>
            </a:xfrm>
            <a:custGeom>
              <a:rect b="b" l="l" r="r" t="t"/>
              <a:pathLst>
                <a:path extrusionOk="0" fill="none" h="3411" w="3411">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61" name="Google Shape;761;p52"/>
            <p:cNvSpPr/>
            <p:nvPr/>
          </p:nvSpPr>
          <p:spPr>
            <a:xfrm>
              <a:off x="1979100" y="5219925"/>
              <a:ext cx="125450" cy="224700"/>
            </a:xfrm>
            <a:custGeom>
              <a:rect b="b" l="l" r="r" t="t"/>
              <a:pathLst>
                <a:path extrusionOk="0" fill="none" h="8988" w="5018">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62" name="Google Shape;762;p52"/>
            <p:cNvSpPr/>
            <p:nvPr/>
          </p:nvSpPr>
          <p:spPr>
            <a:xfrm>
              <a:off x="2178800" y="5219925"/>
              <a:ext cx="125450" cy="224700"/>
            </a:xfrm>
            <a:custGeom>
              <a:rect b="b" l="l" r="r" t="t"/>
              <a:pathLst>
                <a:path extrusionOk="0" fill="none" h="8988" w="5018">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63" name="Google Shape;763;p52"/>
          <p:cNvGrpSpPr/>
          <p:nvPr/>
        </p:nvGrpSpPr>
        <p:grpSpPr>
          <a:xfrm>
            <a:off x="2118365" y="4400615"/>
            <a:ext cx="351077" cy="360806"/>
            <a:chOff x="2605025" y="4998300"/>
            <a:chExt cx="417700" cy="429275"/>
          </a:xfrm>
        </p:grpSpPr>
        <p:sp>
          <p:nvSpPr>
            <p:cNvPr id="764" name="Google Shape;764;p52"/>
            <p:cNvSpPr/>
            <p:nvPr/>
          </p:nvSpPr>
          <p:spPr>
            <a:xfrm>
              <a:off x="2819350" y="5216875"/>
              <a:ext cx="202150" cy="210700"/>
            </a:xfrm>
            <a:custGeom>
              <a:rect b="b" l="l" r="r" t="t"/>
              <a:pathLst>
                <a:path extrusionOk="0" fill="none" h="8428" w="8086">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65" name="Google Shape;765;p52"/>
            <p:cNvSpPr/>
            <p:nvPr/>
          </p:nvSpPr>
          <p:spPr>
            <a:xfrm>
              <a:off x="2606225" y="4998300"/>
              <a:ext cx="203400" cy="207650"/>
            </a:xfrm>
            <a:custGeom>
              <a:rect b="b" l="l" r="r" t="t"/>
              <a:pathLst>
                <a:path extrusionOk="0" fill="none" h="8306" w="8136">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66" name="Google Shape;766;p52"/>
            <p:cNvSpPr/>
            <p:nvPr/>
          </p:nvSpPr>
          <p:spPr>
            <a:xfrm>
              <a:off x="2605025" y="5003775"/>
              <a:ext cx="417700" cy="417700"/>
            </a:xfrm>
            <a:custGeom>
              <a:rect b="b" l="l" r="r" t="t"/>
              <a:pathLst>
                <a:path extrusionOk="0" fill="none" h="16708" w="16708">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67" name="Google Shape;767;p52"/>
          <p:cNvGrpSpPr/>
          <p:nvPr/>
        </p:nvGrpSpPr>
        <p:grpSpPr>
          <a:xfrm>
            <a:off x="2649057" y="4403683"/>
            <a:ext cx="419662" cy="349543"/>
            <a:chOff x="3236425" y="5001950"/>
            <a:chExt cx="499300" cy="415875"/>
          </a:xfrm>
        </p:grpSpPr>
        <p:sp>
          <p:nvSpPr>
            <p:cNvPr id="768" name="Google Shape;768;p52"/>
            <p:cNvSpPr/>
            <p:nvPr/>
          </p:nvSpPr>
          <p:spPr>
            <a:xfrm>
              <a:off x="3236425" y="5309425"/>
              <a:ext cx="499300" cy="108400"/>
            </a:xfrm>
            <a:custGeom>
              <a:rect b="b" l="l" r="r" t="t"/>
              <a:pathLst>
                <a:path extrusionOk="0" fill="none" h="4336" w="19972">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69" name="Google Shape;769;p52"/>
            <p:cNvSpPr/>
            <p:nvPr/>
          </p:nvSpPr>
          <p:spPr>
            <a:xfrm>
              <a:off x="3294875" y="5330725"/>
              <a:ext cx="382400" cy="25"/>
            </a:xfrm>
            <a:custGeom>
              <a:rect b="b" l="l" r="r" t="t"/>
              <a:pathLst>
                <a:path extrusionOk="0" fill="none" h="1" w="15296">
                  <a:moveTo>
                    <a:pt x="0" y="1"/>
                  </a:moveTo>
                  <a:lnTo>
                    <a:pt x="152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0" name="Google Shape;770;p52"/>
            <p:cNvSpPr/>
            <p:nvPr/>
          </p:nvSpPr>
          <p:spPr>
            <a:xfrm>
              <a:off x="3280250" y="5162675"/>
              <a:ext cx="411625" cy="140075"/>
            </a:xfrm>
            <a:custGeom>
              <a:rect b="b" l="l" r="r" t="t"/>
              <a:pathLst>
                <a:path extrusionOk="0" fill="none" h="5603" w="16465">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1" name="Google Shape;771;p52"/>
            <p:cNvSpPr/>
            <p:nvPr/>
          </p:nvSpPr>
          <p:spPr>
            <a:xfrm>
              <a:off x="3471450" y="5001950"/>
              <a:ext cx="17075" cy="114475"/>
            </a:xfrm>
            <a:custGeom>
              <a:rect b="b" l="l" r="r" t="t"/>
              <a:pathLst>
                <a:path extrusionOk="0" fill="none" h="4579" w="683">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2" name="Google Shape;772;p52"/>
            <p:cNvSpPr/>
            <p:nvPr/>
          </p:nvSpPr>
          <p:spPr>
            <a:xfrm>
              <a:off x="3427600" y="5001950"/>
              <a:ext cx="17075" cy="114475"/>
            </a:xfrm>
            <a:custGeom>
              <a:rect b="b" l="l" r="r" t="t"/>
              <a:pathLst>
                <a:path extrusionOk="0" fill="none" h="4579" w="683">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3" name="Google Shape;773;p52"/>
            <p:cNvSpPr/>
            <p:nvPr/>
          </p:nvSpPr>
          <p:spPr>
            <a:xfrm>
              <a:off x="3515275" y="5001950"/>
              <a:ext cx="16475" cy="114475"/>
            </a:xfrm>
            <a:custGeom>
              <a:rect b="b" l="l" r="r" t="t"/>
              <a:pathLst>
                <a:path extrusionOk="0" fill="none" h="4579" w="659">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74" name="Google Shape;774;p52"/>
          <p:cNvGrpSpPr/>
          <p:nvPr/>
        </p:nvGrpSpPr>
        <p:grpSpPr>
          <a:xfrm>
            <a:off x="3264177" y="4385760"/>
            <a:ext cx="319369" cy="380263"/>
            <a:chOff x="3968275" y="4980625"/>
            <a:chExt cx="379975" cy="452425"/>
          </a:xfrm>
        </p:grpSpPr>
        <p:sp>
          <p:nvSpPr>
            <p:cNvPr id="775" name="Google Shape;775;p52"/>
            <p:cNvSpPr/>
            <p:nvPr/>
          </p:nvSpPr>
          <p:spPr>
            <a:xfrm>
              <a:off x="4168000" y="4980625"/>
              <a:ext cx="85875" cy="102325"/>
            </a:xfrm>
            <a:custGeom>
              <a:rect b="b" l="l" r="r" t="t"/>
              <a:pathLst>
                <a:path extrusionOk="0" fill="none" h="4093" w="3435">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6" name="Google Shape;776;p52"/>
            <p:cNvSpPr/>
            <p:nvPr/>
          </p:nvSpPr>
          <p:spPr>
            <a:xfrm>
              <a:off x="3968275" y="5043350"/>
              <a:ext cx="379975" cy="389700"/>
            </a:xfrm>
            <a:custGeom>
              <a:rect b="b" l="l" r="r" t="t"/>
              <a:pathLst>
                <a:path extrusionOk="0" fill="none" h="15588" w="15199">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7" name="Google Shape;777;p52"/>
            <p:cNvSpPr/>
            <p:nvPr/>
          </p:nvSpPr>
          <p:spPr>
            <a:xfrm>
              <a:off x="4031000" y="5150500"/>
              <a:ext cx="54200" cy="61525"/>
            </a:xfrm>
            <a:custGeom>
              <a:rect b="b" l="l" r="r" t="t"/>
              <a:pathLst>
                <a:path extrusionOk="0" fill="none" h="2461" w="2168">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78" name="Google Shape;778;p52"/>
          <p:cNvGrpSpPr/>
          <p:nvPr/>
        </p:nvGrpSpPr>
        <p:grpSpPr>
          <a:xfrm>
            <a:off x="4919710" y="4470713"/>
            <a:ext cx="404323" cy="220085"/>
            <a:chOff x="5937975" y="5081700"/>
            <a:chExt cx="481050" cy="261850"/>
          </a:xfrm>
        </p:grpSpPr>
        <p:sp>
          <p:nvSpPr>
            <p:cNvPr id="779" name="Google Shape;779;p52"/>
            <p:cNvSpPr/>
            <p:nvPr/>
          </p:nvSpPr>
          <p:spPr>
            <a:xfrm>
              <a:off x="6104200" y="5081700"/>
              <a:ext cx="314825" cy="215575"/>
            </a:xfrm>
            <a:custGeom>
              <a:rect b="b" l="l" r="r" t="t"/>
              <a:pathLst>
                <a:path extrusionOk="0" fill="none" h="8623" w="12593">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80" name="Google Shape;780;p52"/>
            <p:cNvSpPr/>
            <p:nvPr/>
          </p:nvSpPr>
          <p:spPr>
            <a:xfrm>
              <a:off x="5937975" y="5210175"/>
              <a:ext cx="333700" cy="133375"/>
            </a:xfrm>
            <a:custGeom>
              <a:rect b="b" l="l" r="r" t="t"/>
              <a:pathLst>
                <a:path extrusionOk="0" fill="none" h="5335" w="13348">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81" name="Google Shape;781;p52"/>
            <p:cNvSpPr/>
            <p:nvPr/>
          </p:nvSpPr>
          <p:spPr>
            <a:xfrm>
              <a:off x="6352025" y="5109100"/>
              <a:ext cx="19500" cy="18900"/>
            </a:xfrm>
            <a:custGeom>
              <a:rect b="b" l="l" r="r" t="t"/>
              <a:pathLst>
                <a:path extrusionOk="0" h="756" w="78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82" name="Google Shape;782;p52"/>
          <p:cNvGrpSpPr/>
          <p:nvPr/>
        </p:nvGrpSpPr>
        <p:grpSpPr>
          <a:xfrm>
            <a:off x="5537918" y="4428247"/>
            <a:ext cx="290183" cy="333679"/>
            <a:chOff x="6673500" y="5031175"/>
            <a:chExt cx="345250" cy="397000"/>
          </a:xfrm>
        </p:grpSpPr>
        <p:sp>
          <p:nvSpPr>
            <p:cNvPr id="783" name="Google Shape;783;p52"/>
            <p:cNvSpPr/>
            <p:nvPr/>
          </p:nvSpPr>
          <p:spPr>
            <a:xfrm>
              <a:off x="6731950" y="5031175"/>
              <a:ext cx="105375" cy="147375"/>
            </a:xfrm>
            <a:custGeom>
              <a:rect b="b" l="l" r="r" t="t"/>
              <a:pathLst>
                <a:path extrusionOk="0" fill="none" h="5895" w="4215">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84" name="Google Shape;784;p52"/>
            <p:cNvSpPr/>
            <p:nvPr/>
          </p:nvSpPr>
          <p:spPr>
            <a:xfrm>
              <a:off x="6673500" y="5146850"/>
              <a:ext cx="84050" cy="116925"/>
            </a:xfrm>
            <a:custGeom>
              <a:rect b="b" l="l" r="r" t="t"/>
              <a:pathLst>
                <a:path extrusionOk="0" fill="none" h="4677" w="3362">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85" name="Google Shape;785;p52"/>
            <p:cNvSpPr/>
            <p:nvPr/>
          </p:nvSpPr>
          <p:spPr>
            <a:xfrm>
              <a:off x="6859225" y="5033600"/>
              <a:ext cx="105350" cy="144950"/>
            </a:xfrm>
            <a:custGeom>
              <a:rect b="b" l="l" r="r" t="t"/>
              <a:pathLst>
                <a:path extrusionOk="0" fill="none" h="5798" w="4214">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86" name="Google Shape;786;p52"/>
            <p:cNvSpPr/>
            <p:nvPr/>
          </p:nvSpPr>
          <p:spPr>
            <a:xfrm>
              <a:off x="6931675" y="5150500"/>
              <a:ext cx="87075" cy="115725"/>
            </a:xfrm>
            <a:custGeom>
              <a:rect b="b" l="l" r="r" t="t"/>
              <a:pathLst>
                <a:path extrusionOk="0" fill="none" h="4629" w="3483">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87" name="Google Shape;787;p52"/>
            <p:cNvSpPr/>
            <p:nvPr/>
          </p:nvSpPr>
          <p:spPr>
            <a:xfrm>
              <a:off x="6715525" y="5180350"/>
              <a:ext cx="263050" cy="247825"/>
            </a:xfrm>
            <a:custGeom>
              <a:rect b="b" l="l" r="r" t="t"/>
              <a:pathLst>
                <a:path extrusionOk="0" fill="none" h="9913" w="10522">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788" name="Google Shape;788;p52"/>
          <p:cNvGrpSpPr/>
          <p:nvPr/>
        </p:nvGrpSpPr>
        <p:grpSpPr>
          <a:xfrm>
            <a:off x="3229905" y="452892"/>
            <a:ext cx="387933" cy="345971"/>
            <a:chOff x="3927500" y="301425"/>
            <a:chExt cx="461550" cy="411625"/>
          </a:xfrm>
        </p:grpSpPr>
        <p:sp>
          <p:nvSpPr>
            <p:cNvPr id="789" name="Google Shape;789;p52"/>
            <p:cNvSpPr/>
            <p:nvPr/>
          </p:nvSpPr>
          <p:spPr>
            <a:xfrm>
              <a:off x="4080925" y="302050"/>
              <a:ext cx="154075" cy="411000"/>
            </a:xfrm>
            <a:custGeom>
              <a:rect b="b" l="l" r="r" t="t"/>
              <a:pathLst>
                <a:path extrusionOk="0" fill="none" h="16440" w="6163">
                  <a:moveTo>
                    <a:pt x="6162" y="3118"/>
                  </a:moveTo>
                  <a:lnTo>
                    <a:pt x="0" y="0"/>
                  </a:lnTo>
                  <a:lnTo>
                    <a:pt x="0" y="13322"/>
                  </a:lnTo>
                  <a:lnTo>
                    <a:pt x="6162" y="16440"/>
                  </a:lnTo>
                  <a:lnTo>
                    <a:pt x="6162" y="3118"/>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90" name="Google Shape;790;p52"/>
            <p:cNvSpPr/>
            <p:nvPr/>
          </p:nvSpPr>
          <p:spPr>
            <a:xfrm>
              <a:off x="3927500" y="301425"/>
              <a:ext cx="153450" cy="406150"/>
            </a:xfrm>
            <a:custGeom>
              <a:rect b="b" l="l" r="r" t="t"/>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91" name="Google Shape;791;p52"/>
            <p:cNvSpPr/>
            <p:nvPr/>
          </p:nvSpPr>
          <p:spPr>
            <a:xfrm>
              <a:off x="4234975" y="306925"/>
              <a:ext cx="154075" cy="405525"/>
            </a:xfrm>
            <a:custGeom>
              <a:rect b="b" l="l" r="r" t="t"/>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92" name="Google Shape;792;p52"/>
            <p:cNvSpPr/>
            <p:nvPr/>
          </p:nvSpPr>
          <p:spPr>
            <a:xfrm>
              <a:off x="4295850" y="442075"/>
              <a:ext cx="46300" cy="26225"/>
            </a:xfrm>
            <a:custGeom>
              <a:rect b="b" l="l" r="r" t="t"/>
              <a:pathLst>
                <a:path extrusionOk="0" fill="none" h="1049" w="1852">
                  <a:moveTo>
                    <a:pt x="1" y="1"/>
                  </a:moveTo>
                  <a:lnTo>
                    <a:pt x="1852" y="104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93" name="Google Shape;793;p52"/>
            <p:cNvSpPr/>
            <p:nvPr/>
          </p:nvSpPr>
          <p:spPr>
            <a:xfrm>
              <a:off x="4296475" y="415900"/>
              <a:ext cx="45075" cy="78575"/>
            </a:xfrm>
            <a:custGeom>
              <a:rect b="b" l="l" r="r" t="t"/>
              <a:pathLst>
                <a:path extrusionOk="0" fill="none" h="3143" w="1803">
                  <a:moveTo>
                    <a:pt x="1802" y="1"/>
                  </a:moveTo>
                  <a:lnTo>
                    <a:pt x="0" y="3142"/>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94" name="Google Shape;794;p52"/>
            <p:cNvSpPr/>
            <p:nvPr/>
          </p:nvSpPr>
          <p:spPr>
            <a:xfrm>
              <a:off x="3968275" y="590050"/>
              <a:ext cx="25" cy="6100"/>
            </a:xfrm>
            <a:custGeom>
              <a:rect b="b" l="l" r="r" t="t"/>
              <a:pathLst>
                <a:path extrusionOk="0" fill="none" h="244" w="1">
                  <a:moveTo>
                    <a:pt x="1" y="244"/>
                  </a:moveTo>
                  <a:lnTo>
                    <a:pt x="1" y="244"/>
                  </a:lnTo>
                  <a:lnTo>
                    <a:pt x="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95" name="Google Shape;795;p52"/>
            <p:cNvSpPr/>
            <p:nvPr/>
          </p:nvSpPr>
          <p:spPr>
            <a:xfrm>
              <a:off x="3970725" y="558375"/>
              <a:ext cx="1850" cy="12200"/>
            </a:xfrm>
            <a:custGeom>
              <a:rect b="b" l="l" r="r" t="t"/>
              <a:pathLst>
                <a:path extrusionOk="0" fill="none" h="488" w="74">
                  <a:moveTo>
                    <a:pt x="0" y="488"/>
                  </a:moveTo>
                  <a:lnTo>
                    <a:pt x="7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96" name="Google Shape;796;p52"/>
            <p:cNvSpPr/>
            <p:nvPr/>
          </p:nvSpPr>
          <p:spPr>
            <a:xfrm>
              <a:off x="3976200" y="527325"/>
              <a:ext cx="3675" cy="12200"/>
            </a:xfrm>
            <a:custGeom>
              <a:rect b="b" l="l" r="r" t="t"/>
              <a:pathLst>
                <a:path extrusionOk="0" fill="none" h="488" w="147">
                  <a:moveTo>
                    <a:pt x="0" y="488"/>
                  </a:moveTo>
                  <a:lnTo>
                    <a:pt x="98" y="147"/>
                  </a:lnTo>
                  <a:lnTo>
                    <a:pt x="147"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97" name="Google Shape;797;p52"/>
            <p:cNvSpPr/>
            <p:nvPr/>
          </p:nvSpPr>
          <p:spPr>
            <a:xfrm>
              <a:off x="3985950" y="498100"/>
              <a:ext cx="4875" cy="10975"/>
            </a:xfrm>
            <a:custGeom>
              <a:rect b="b" l="l" r="r" t="t"/>
              <a:pathLst>
                <a:path extrusionOk="0" fill="none" h="439" w="195">
                  <a:moveTo>
                    <a:pt x="0" y="439"/>
                  </a:moveTo>
                  <a:lnTo>
                    <a:pt x="195" y="25"/>
                  </a:ln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98" name="Google Shape;798;p52"/>
            <p:cNvSpPr/>
            <p:nvPr/>
          </p:nvSpPr>
          <p:spPr>
            <a:xfrm>
              <a:off x="4000550" y="471300"/>
              <a:ext cx="7325" cy="9775"/>
            </a:xfrm>
            <a:custGeom>
              <a:rect b="b" l="l" r="r" t="t"/>
              <a:pathLst>
                <a:path extrusionOk="0" fill="none" h="391" w="293">
                  <a:moveTo>
                    <a:pt x="1" y="391"/>
                  </a:moveTo>
                  <a:lnTo>
                    <a:pt x="74" y="269"/>
                  </a:lnTo>
                  <a:lnTo>
                    <a:pt x="29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99" name="Google Shape;799;p52"/>
            <p:cNvSpPr/>
            <p:nvPr/>
          </p:nvSpPr>
          <p:spPr>
            <a:xfrm>
              <a:off x="4021250" y="450600"/>
              <a:ext cx="10375" cy="6725"/>
            </a:xfrm>
            <a:custGeom>
              <a:rect b="b" l="l" r="r" t="t"/>
              <a:pathLst>
                <a:path extrusionOk="0" fill="none" h="269" w="415">
                  <a:moveTo>
                    <a:pt x="1" y="269"/>
                  </a:moveTo>
                  <a:lnTo>
                    <a:pt x="25" y="244"/>
                  </a:lnTo>
                  <a:lnTo>
                    <a:pt x="220" y="123"/>
                  </a:lnTo>
                  <a:lnTo>
                    <a:pt x="41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00" name="Google Shape;800;p52"/>
            <p:cNvSpPr/>
            <p:nvPr/>
          </p:nvSpPr>
          <p:spPr>
            <a:xfrm>
              <a:off x="4049250" y="440250"/>
              <a:ext cx="11600" cy="2475"/>
            </a:xfrm>
            <a:custGeom>
              <a:rect b="b" l="l" r="r" t="t"/>
              <a:pathLst>
                <a:path extrusionOk="0" fill="none" h="99" w="464">
                  <a:moveTo>
                    <a:pt x="1" y="98"/>
                  </a:moveTo>
                  <a:lnTo>
                    <a:pt x="220" y="50"/>
                  </a:lnTo>
                  <a:lnTo>
                    <a:pt x="464" y="1"/>
                  </a:lnTo>
                  <a:lnTo>
                    <a:pt x="464"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01" name="Google Shape;801;p52"/>
            <p:cNvSpPr/>
            <p:nvPr/>
          </p:nvSpPr>
          <p:spPr>
            <a:xfrm>
              <a:off x="4080325" y="439650"/>
              <a:ext cx="12200" cy="1850"/>
            </a:xfrm>
            <a:custGeom>
              <a:rect b="b" l="l" r="r" t="t"/>
              <a:pathLst>
                <a:path extrusionOk="0" fill="none" h="74" w="488">
                  <a:moveTo>
                    <a:pt x="0" y="0"/>
                  </a:moveTo>
                  <a:lnTo>
                    <a:pt x="146" y="0"/>
                  </a:lnTo>
                  <a:lnTo>
                    <a:pt x="463" y="74"/>
                  </a:lnTo>
                  <a:lnTo>
                    <a:pt x="487" y="7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02" name="Google Shape;802;p52"/>
            <p:cNvSpPr/>
            <p:nvPr/>
          </p:nvSpPr>
          <p:spPr>
            <a:xfrm>
              <a:off x="4110150" y="450000"/>
              <a:ext cx="9150" cy="7950"/>
            </a:xfrm>
            <a:custGeom>
              <a:rect b="b" l="l" r="r" t="t"/>
              <a:pathLst>
                <a:path extrusionOk="0" fill="none" h="318" w="366">
                  <a:moveTo>
                    <a:pt x="0" y="1"/>
                  </a:moveTo>
                  <a:lnTo>
                    <a:pt x="98" y="74"/>
                  </a:lnTo>
                  <a:lnTo>
                    <a:pt x="317" y="268"/>
                  </a:lnTo>
                  <a:lnTo>
                    <a:pt x="366" y="317"/>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03" name="Google Shape;803;p52"/>
            <p:cNvSpPr/>
            <p:nvPr/>
          </p:nvSpPr>
          <p:spPr>
            <a:xfrm>
              <a:off x="4130250" y="473750"/>
              <a:ext cx="4900" cy="10975"/>
            </a:xfrm>
            <a:custGeom>
              <a:rect b="b" l="l" r="r" t="t"/>
              <a:pathLst>
                <a:path extrusionOk="0" fill="none" h="439" w="196">
                  <a:moveTo>
                    <a:pt x="0" y="0"/>
                  </a:moveTo>
                  <a:lnTo>
                    <a:pt x="25" y="73"/>
                  </a:lnTo>
                  <a:lnTo>
                    <a:pt x="171" y="366"/>
                  </a:lnTo>
                  <a:lnTo>
                    <a:pt x="195" y="43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04" name="Google Shape;804;p52"/>
            <p:cNvSpPr/>
            <p:nvPr/>
          </p:nvSpPr>
          <p:spPr>
            <a:xfrm>
              <a:off x="4141800" y="502975"/>
              <a:ext cx="3700" cy="11600"/>
            </a:xfrm>
            <a:custGeom>
              <a:rect b="b" l="l" r="r" t="t"/>
              <a:pathLst>
                <a:path extrusionOk="0" fill="none" h="464" w="148">
                  <a:moveTo>
                    <a:pt x="1" y="0"/>
                  </a:moveTo>
                  <a:lnTo>
                    <a:pt x="147" y="46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05" name="Google Shape;805;p52"/>
            <p:cNvSpPr/>
            <p:nvPr/>
          </p:nvSpPr>
          <p:spPr>
            <a:xfrm>
              <a:off x="4150950" y="533425"/>
              <a:ext cx="3675" cy="11575"/>
            </a:xfrm>
            <a:custGeom>
              <a:rect b="b" l="l" r="r" t="t"/>
              <a:pathLst>
                <a:path extrusionOk="0" fill="none" h="463" w="147">
                  <a:moveTo>
                    <a:pt x="0" y="0"/>
                  </a:moveTo>
                  <a:lnTo>
                    <a:pt x="146" y="46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06" name="Google Shape;806;p52"/>
            <p:cNvSpPr/>
            <p:nvPr/>
          </p:nvSpPr>
          <p:spPr>
            <a:xfrm>
              <a:off x="4160675" y="563850"/>
              <a:ext cx="4900" cy="11000"/>
            </a:xfrm>
            <a:custGeom>
              <a:rect b="b" l="l" r="r" t="t"/>
              <a:pathLst>
                <a:path extrusionOk="0" fill="none" h="440" w="196">
                  <a:moveTo>
                    <a:pt x="1" y="1"/>
                  </a:moveTo>
                  <a:lnTo>
                    <a:pt x="50" y="123"/>
                  </a:lnTo>
                  <a:lnTo>
                    <a:pt x="196" y="415"/>
                  </a:lnTo>
                  <a:lnTo>
                    <a:pt x="196" y="43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07" name="Google Shape;807;p52"/>
            <p:cNvSpPr/>
            <p:nvPr/>
          </p:nvSpPr>
          <p:spPr>
            <a:xfrm>
              <a:off x="4175300" y="591875"/>
              <a:ext cx="7325" cy="9150"/>
            </a:xfrm>
            <a:custGeom>
              <a:rect b="b" l="l" r="r" t="t"/>
              <a:pathLst>
                <a:path extrusionOk="0" fill="none" h="366" w="293">
                  <a:moveTo>
                    <a:pt x="0" y="0"/>
                  </a:moveTo>
                  <a:lnTo>
                    <a:pt x="98" y="146"/>
                  </a:lnTo>
                  <a:lnTo>
                    <a:pt x="293" y="366"/>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08" name="Google Shape;808;p52"/>
            <p:cNvSpPr/>
            <p:nvPr/>
          </p:nvSpPr>
          <p:spPr>
            <a:xfrm>
              <a:off x="4198425" y="613175"/>
              <a:ext cx="11000" cy="4900"/>
            </a:xfrm>
            <a:custGeom>
              <a:rect b="b" l="l" r="r" t="t"/>
              <a:pathLst>
                <a:path extrusionOk="0" fill="none" h="196" w="440">
                  <a:moveTo>
                    <a:pt x="1" y="1"/>
                  </a:moveTo>
                  <a:lnTo>
                    <a:pt x="171" y="98"/>
                  </a:lnTo>
                  <a:lnTo>
                    <a:pt x="439" y="19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09" name="Google Shape;809;p52"/>
            <p:cNvSpPr/>
            <p:nvPr/>
          </p:nvSpPr>
          <p:spPr>
            <a:xfrm>
              <a:off x="4228275" y="621100"/>
              <a:ext cx="12200" cy="625"/>
            </a:xfrm>
            <a:custGeom>
              <a:rect b="b" l="l" r="r" t="t"/>
              <a:pathLst>
                <a:path extrusionOk="0" fill="none" h="25" w="488">
                  <a:moveTo>
                    <a:pt x="0" y="0"/>
                  </a:moveTo>
                  <a:lnTo>
                    <a:pt x="49" y="25"/>
                  </a:lnTo>
                  <a:lnTo>
                    <a:pt x="487" y="0"/>
                  </a:lnTo>
                  <a:lnTo>
                    <a:pt x="487"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0" name="Google Shape;810;p52"/>
            <p:cNvSpPr/>
            <p:nvPr/>
          </p:nvSpPr>
          <p:spPr>
            <a:xfrm>
              <a:off x="4259925" y="616225"/>
              <a:ext cx="11600" cy="3075"/>
            </a:xfrm>
            <a:custGeom>
              <a:rect b="b" l="l" r="r" t="t"/>
              <a:pathLst>
                <a:path extrusionOk="0" fill="none" h="123" w="464">
                  <a:moveTo>
                    <a:pt x="1" y="122"/>
                  </a:moveTo>
                  <a:lnTo>
                    <a:pt x="196" y="73"/>
                  </a:lnTo>
                  <a:lnTo>
                    <a:pt x="464" y="0"/>
                  </a:lnTo>
                  <a:lnTo>
                    <a:pt x="46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1" name="Google Shape;811;p52"/>
            <p:cNvSpPr/>
            <p:nvPr/>
          </p:nvSpPr>
          <p:spPr>
            <a:xfrm>
              <a:off x="4289775" y="602225"/>
              <a:ext cx="10375" cy="6725"/>
            </a:xfrm>
            <a:custGeom>
              <a:rect b="b" l="l" r="r" t="t"/>
              <a:pathLst>
                <a:path extrusionOk="0" fill="none" h="269" w="415">
                  <a:moveTo>
                    <a:pt x="0" y="268"/>
                  </a:moveTo>
                  <a:lnTo>
                    <a:pt x="195" y="146"/>
                  </a:lnTo>
                  <a:lnTo>
                    <a:pt x="390" y="0"/>
                  </a:lnTo>
                  <a:lnTo>
                    <a:pt x="41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2" name="Google Shape;812;p52"/>
            <p:cNvSpPr/>
            <p:nvPr/>
          </p:nvSpPr>
          <p:spPr>
            <a:xfrm>
              <a:off x="4313525" y="577875"/>
              <a:ext cx="6100" cy="10375"/>
            </a:xfrm>
            <a:custGeom>
              <a:rect b="b" l="l" r="r" t="t"/>
              <a:pathLst>
                <a:path extrusionOk="0" fill="none" h="415" w="244">
                  <a:moveTo>
                    <a:pt x="0" y="414"/>
                  </a:moveTo>
                  <a:lnTo>
                    <a:pt x="24" y="365"/>
                  </a:lnTo>
                  <a:lnTo>
                    <a:pt x="146" y="195"/>
                  </a:lnTo>
                  <a:lnTo>
                    <a:pt x="24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3" name="Google Shape;813;p52"/>
            <p:cNvSpPr/>
            <p:nvPr/>
          </p:nvSpPr>
          <p:spPr>
            <a:xfrm>
              <a:off x="4326300" y="547425"/>
              <a:ext cx="2450" cy="12200"/>
            </a:xfrm>
            <a:custGeom>
              <a:rect b="b" l="l" r="r" t="t"/>
              <a:pathLst>
                <a:path extrusionOk="0" fill="none" h="488" w="98">
                  <a:moveTo>
                    <a:pt x="0" y="487"/>
                  </a:moveTo>
                  <a:lnTo>
                    <a:pt x="49" y="293"/>
                  </a:lnTo>
                  <a:lnTo>
                    <a:pt x="9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4" name="Google Shape;814;p52"/>
            <p:cNvSpPr/>
            <p:nvPr/>
          </p:nvSpPr>
          <p:spPr>
            <a:xfrm>
              <a:off x="4329350" y="515750"/>
              <a:ext cx="625" cy="12200"/>
            </a:xfrm>
            <a:custGeom>
              <a:rect b="b" l="l" r="r" t="t"/>
              <a:pathLst>
                <a:path extrusionOk="0" fill="none" h="488" w="25">
                  <a:moveTo>
                    <a:pt x="25" y="488"/>
                  </a:moveTo>
                  <a:lnTo>
                    <a:pt x="25" y="464"/>
                  </a:lnTo>
                  <a:lnTo>
                    <a:pt x="25" y="123"/>
                  </a:ln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5" name="Google Shape;815;p52"/>
            <p:cNvSpPr/>
            <p:nvPr/>
          </p:nvSpPr>
          <p:spPr>
            <a:xfrm>
              <a:off x="4325075" y="488975"/>
              <a:ext cx="1250" cy="6100"/>
            </a:xfrm>
            <a:custGeom>
              <a:rect b="b" l="l" r="r" t="t"/>
              <a:pathLst>
                <a:path extrusionOk="0" fill="none" h="244" w="50">
                  <a:moveTo>
                    <a:pt x="49" y="244"/>
                  </a:moveTo>
                  <a:lnTo>
                    <a:pt x="49" y="244"/>
                  </a:lnTo>
                  <a:lnTo>
                    <a:pt x="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16" name="Google Shape;816;p52"/>
          <p:cNvGrpSpPr/>
          <p:nvPr/>
        </p:nvGrpSpPr>
        <p:grpSpPr>
          <a:xfrm>
            <a:off x="5517452" y="459553"/>
            <a:ext cx="332670" cy="332670"/>
            <a:chOff x="6649150" y="309350"/>
            <a:chExt cx="395800" cy="395800"/>
          </a:xfrm>
        </p:grpSpPr>
        <p:sp>
          <p:nvSpPr>
            <p:cNvPr id="817" name="Google Shape;817;p52"/>
            <p:cNvSpPr/>
            <p:nvPr/>
          </p:nvSpPr>
          <p:spPr>
            <a:xfrm>
              <a:off x="6649150" y="309350"/>
              <a:ext cx="395800" cy="395800"/>
            </a:xfrm>
            <a:custGeom>
              <a:rect b="b" l="l" r="r" t="t"/>
              <a:pathLst>
                <a:path extrusionOk="0" fill="none" h="15832" w="15832">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8" name="Google Shape;818;p52"/>
            <p:cNvSpPr/>
            <p:nvPr/>
          </p:nvSpPr>
          <p:spPr>
            <a:xfrm>
              <a:off x="6673500" y="333700"/>
              <a:ext cx="347100" cy="347100"/>
            </a:xfrm>
            <a:custGeom>
              <a:rect b="b" l="l" r="r" t="t"/>
              <a:pathLst>
                <a:path extrusionOk="0" fill="none" h="13884" w="13884">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9" name="Google Shape;819;p52"/>
            <p:cNvSpPr/>
            <p:nvPr/>
          </p:nvSpPr>
          <p:spPr>
            <a:xfrm>
              <a:off x="6848850" y="397625"/>
              <a:ext cx="54825" cy="169300"/>
            </a:xfrm>
            <a:custGeom>
              <a:rect b="b" l="l" r="r" t="t"/>
              <a:pathLst>
                <a:path extrusionOk="0" fill="none" h="6772" w="2193">
                  <a:moveTo>
                    <a:pt x="1" y="1"/>
                  </a:moveTo>
                  <a:lnTo>
                    <a:pt x="1" y="4580"/>
                  </a:lnTo>
                  <a:lnTo>
                    <a:pt x="2193" y="6772"/>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0" name="Google Shape;820;p52"/>
            <p:cNvSpPr/>
            <p:nvPr/>
          </p:nvSpPr>
          <p:spPr>
            <a:xfrm>
              <a:off x="6847025" y="333700"/>
              <a:ext cx="25" cy="29250"/>
            </a:xfrm>
            <a:custGeom>
              <a:rect b="b" l="l" r="r" t="t"/>
              <a:pathLst>
                <a:path extrusionOk="0" fill="none" h="1170" w="1">
                  <a:moveTo>
                    <a:pt x="1" y="1170"/>
                  </a:moveTo>
                  <a:lnTo>
                    <a:pt x="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1" name="Google Shape;821;p52"/>
            <p:cNvSpPr/>
            <p:nvPr/>
          </p:nvSpPr>
          <p:spPr>
            <a:xfrm>
              <a:off x="6760575" y="356850"/>
              <a:ext cx="25" cy="25"/>
            </a:xfrm>
            <a:custGeom>
              <a:rect b="b" l="l" r="r" t="t"/>
              <a:pathLst>
                <a:path extrusionOk="0" fill="none" h="1" w="1">
                  <a:moveTo>
                    <a:pt x="1" y="0"/>
                  </a:moveTo>
                  <a:lnTo>
                    <a:pt x="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2" name="Google Shape;822;p52"/>
            <p:cNvSpPr/>
            <p:nvPr/>
          </p:nvSpPr>
          <p:spPr>
            <a:xfrm>
              <a:off x="6760575" y="356850"/>
              <a:ext cx="14025" cy="24975"/>
            </a:xfrm>
            <a:custGeom>
              <a:rect b="b" l="l" r="r" t="t"/>
              <a:pathLst>
                <a:path extrusionOk="0" fill="none" h="999" w="561">
                  <a:moveTo>
                    <a:pt x="1" y="0"/>
                  </a:moveTo>
                  <a:lnTo>
                    <a:pt x="561" y="99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3" name="Google Shape;823;p52"/>
            <p:cNvSpPr/>
            <p:nvPr/>
          </p:nvSpPr>
          <p:spPr>
            <a:xfrm>
              <a:off x="6696650" y="420775"/>
              <a:ext cx="25" cy="25"/>
            </a:xfrm>
            <a:custGeom>
              <a:rect b="b" l="l" r="r" t="t"/>
              <a:pathLst>
                <a:path extrusionOk="0" fill="none" h="1" w="1">
                  <a:moveTo>
                    <a:pt x="0"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4" name="Google Shape;824;p52"/>
            <p:cNvSpPr/>
            <p:nvPr/>
          </p:nvSpPr>
          <p:spPr>
            <a:xfrm>
              <a:off x="6696650" y="420775"/>
              <a:ext cx="24975" cy="14025"/>
            </a:xfrm>
            <a:custGeom>
              <a:rect b="b" l="l" r="r" t="t"/>
              <a:pathLst>
                <a:path extrusionOk="0" fill="none" h="561" w="999">
                  <a:moveTo>
                    <a:pt x="0" y="0"/>
                  </a:moveTo>
                  <a:lnTo>
                    <a:pt x="999" y="56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5" name="Google Shape;825;p52"/>
            <p:cNvSpPr/>
            <p:nvPr/>
          </p:nvSpPr>
          <p:spPr>
            <a:xfrm>
              <a:off x="6673500" y="507225"/>
              <a:ext cx="29250" cy="25"/>
            </a:xfrm>
            <a:custGeom>
              <a:rect b="b" l="l" r="r" t="t"/>
              <a:pathLst>
                <a:path extrusionOk="0" fill="none" h="1" w="1170">
                  <a:moveTo>
                    <a:pt x="1" y="1"/>
                  </a:moveTo>
                  <a:lnTo>
                    <a:pt x="117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6" name="Google Shape;826;p52"/>
            <p:cNvSpPr/>
            <p:nvPr/>
          </p:nvSpPr>
          <p:spPr>
            <a:xfrm>
              <a:off x="6696650" y="593700"/>
              <a:ext cx="25" cy="25"/>
            </a:xfrm>
            <a:custGeom>
              <a:rect b="b" l="l" r="r" t="t"/>
              <a:pathLst>
                <a:path extrusionOk="0" fill="none" h="1" w="1">
                  <a:moveTo>
                    <a:pt x="0"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7" name="Google Shape;827;p52"/>
            <p:cNvSpPr/>
            <p:nvPr/>
          </p:nvSpPr>
          <p:spPr>
            <a:xfrm>
              <a:off x="6696650" y="579700"/>
              <a:ext cx="24975" cy="14025"/>
            </a:xfrm>
            <a:custGeom>
              <a:rect b="b" l="l" r="r" t="t"/>
              <a:pathLst>
                <a:path extrusionOk="0" fill="none" h="561" w="999">
                  <a:moveTo>
                    <a:pt x="0" y="560"/>
                  </a:moveTo>
                  <a:lnTo>
                    <a:pt x="999"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8" name="Google Shape;828;p52"/>
            <p:cNvSpPr/>
            <p:nvPr/>
          </p:nvSpPr>
          <p:spPr>
            <a:xfrm>
              <a:off x="6760575" y="632675"/>
              <a:ext cx="14025" cy="24975"/>
            </a:xfrm>
            <a:custGeom>
              <a:rect b="b" l="l" r="r" t="t"/>
              <a:pathLst>
                <a:path extrusionOk="0" fill="none" h="999" w="561">
                  <a:moveTo>
                    <a:pt x="1" y="999"/>
                  </a:moveTo>
                  <a:lnTo>
                    <a:pt x="56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9" name="Google Shape;829;p52"/>
            <p:cNvSpPr/>
            <p:nvPr/>
          </p:nvSpPr>
          <p:spPr>
            <a:xfrm>
              <a:off x="6760575" y="657625"/>
              <a:ext cx="25" cy="25"/>
            </a:xfrm>
            <a:custGeom>
              <a:rect b="b" l="l" r="r" t="t"/>
              <a:pathLst>
                <a:path extrusionOk="0" fill="none" h="1" w="1">
                  <a:moveTo>
                    <a:pt x="1" y="1"/>
                  </a:moveTo>
                  <a:lnTo>
                    <a:pt x="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0" name="Google Shape;830;p52"/>
            <p:cNvSpPr/>
            <p:nvPr/>
          </p:nvSpPr>
          <p:spPr>
            <a:xfrm>
              <a:off x="6847025" y="651550"/>
              <a:ext cx="25" cy="29250"/>
            </a:xfrm>
            <a:custGeom>
              <a:rect b="b" l="l" r="r" t="t"/>
              <a:pathLst>
                <a:path extrusionOk="0" fill="none" h="1170" w="1">
                  <a:moveTo>
                    <a:pt x="1" y="0"/>
                  </a:moveTo>
                  <a:lnTo>
                    <a:pt x="1" y="116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1" name="Google Shape;831;p52"/>
            <p:cNvSpPr/>
            <p:nvPr/>
          </p:nvSpPr>
          <p:spPr>
            <a:xfrm>
              <a:off x="6919500" y="632675"/>
              <a:ext cx="14025" cy="24975"/>
            </a:xfrm>
            <a:custGeom>
              <a:rect b="b" l="l" r="r" t="t"/>
              <a:pathLst>
                <a:path extrusionOk="0" fill="none" h="999" w="561">
                  <a:moveTo>
                    <a:pt x="560" y="999"/>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2" name="Google Shape;832;p52"/>
            <p:cNvSpPr/>
            <p:nvPr/>
          </p:nvSpPr>
          <p:spPr>
            <a:xfrm>
              <a:off x="6933500" y="657625"/>
              <a:ext cx="25" cy="25"/>
            </a:xfrm>
            <a:custGeom>
              <a:rect b="b" l="l" r="r" t="t"/>
              <a:pathLst>
                <a:path extrusionOk="0" fill="none" h="1" w="1">
                  <a:moveTo>
                    <a:pt x="0"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3" name="Google Shape;833;p52"/>
            <p:cNvSpPr/>
            <p:nvPr/>
          </p:nvSpPr>
          <p:spPr>
            <a:xfrm>
              <a:off x="6972475" y="579700"/>
              <a:ext cx="24975" cy="14025"/>
            </a:xfrm>
            <a:custGeom>
              <a:rect b="b" l="l" r="r" t="t"/>
              <a:pathLst>
                <a:path extrusionOk="0" fill="none" h="561" w="999">
                  <a:moveTo>
                    <a:pt x="999" y="56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4" name="Google Shape;834;p52"/>
            <p:cNvSpPr/>
            <p:nvPr/>
          </p:nvSpPr>
          <p:spPr>
            <a:xfrm>
              <a:off x="6997425" y="593700"/>
              <a:ext cx="25" cy="25"/>
            </a:xfrm>
            <a:custGeom>
              <a:rect b="b" l="l" r="r" t="t"/>
              <a:pathLst>
                <a:path extrusionOk="0" fill="none" h="1" w="1">
                  <a:moveTo>
                    <a:pt x="1" y="0"/>
                  </a:moveTo>
                  <a:lnTo>
                    <a:pt x="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5" name="Google Shape;835;p52"/>
            <p:cNvSpPr/>
            <p:nvPr/>
          </p:nvSpPr>
          <p:spPr>
            <a:xfrm>
              <a:off x="6991350" y="507225"/>
              <a:ext cx="29250" cy="25"/>
            </a:xfrm>
            <a:custGeom>
              <a:rect b="b" l="l" r="r" t="t"/>
              <a:pathLst>
                <a:path extrusionOk="0" fill="none" h="1" w="1170">
                  <a:moveTo>
                    <a:pt x="1169" y="1"/>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6" name="Google Shape;836;p52"/>
            <p:cNvSpPr/>
            <p:nvPr/>
          </p:nvSpPr>
          <p:spPr>
            <a:xfrm>
              <a:off x="6972475" y="420775"/>
              <a:ext cx="24975" cy="14025"/>
            </a:xfrm>
            <a:custGeom>
              <a:rect b="b" l="l" r="r" t="t"/>
              <a:pathLst>
                <a:path extrusionOk="0" fill="none" h="561" w="999">
                  <a:moveTo>
                    <a:pt x="0" y="561"/>
                  </a:moveTo>
                  <a:lnTo>
                    <a:pt x="999"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7" name="Google Shape;837;p52"/>
            <p:cNvSpPr/>
            <p:nvPr/>
          </p:nvSpPr>
          <p:spPr>
            <a:xfrm>
              <a:off x="6997425" y="420775"/>
              <a:ext cx="25" cy="25"/>
            </a:xfrm>
            <a:custGeom>
              <a:rect b="b" l="l" r="r" t="t"/>
              <a:pathLst>
                <a:path extrusionOk="0" fill="none" h="1" w="1">
                  <a:moveTo>
                    <a:pt x="1" y="0"/>
                  </a:moveTo>
                  <a:lnTo>
                    <a:pt x="1"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8" name="Google Shape;838;p52"/>
            <p:cNvSpPr/>
            <p:nvPr/>
          </p:nvSpPr>
          <p:spPr>
            <a:xfrm>
              <a:off x="6919500" y="356850"/>
              <a:ext cx="14025" cy="24975"/>
            </a:xfrm>
            <a:custGeom>
              <a:rect b="b" l="l" r="r" t="t"/>
              <a:pathLst>
                <a:path extrusionOk="0" fill="none" h="999" w="561">
                  <a:moveTo>
                    <a:pt x="560" y="0"/>
                  </a:moveTo>
                  <a:lnTo>
                    <a:pt x="0" y="99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39" name="Google Shape;839;p52"/>
            <p:cNvSpPr/>
            <p:nvPr/>
          </p:nvSpPr>
          <p:spPr>
            <a:xfrm>
              <a:off x="6933500" y="356850"/>
              <a:ext cx="25" cy="25"/>
            </a:xfrm>
            <a:custGeom>
              <a:rect b="b" l="l" r="r" t="t"/>
              <a:pathLst>
                <a:path extrusionOk="0" fill="none" h="1" w="1">
                  <a:moveTo>
                    <a:pt x="0" y="0"/>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40" name="Google Shape;840;p52"/>
          <p:cNvGrpSpPr/>
          <p:nvPr/>
        </p:nvGrpSpPr>
        <p:grpSpPr>
          <a:xfrm>
            <a:off x="4949905" y="467223"/>
            <a:ext cx="337797" cy="319873"/>
            <a:chOff x="5973900" y="318475"/>
            <a:chExt cx="401900" cy="380575"/>
          </a:xfrm>
        </p:grpSpPr>
        <p:sp>
          <p:nvSpPr>
            <p:cNvPr id="841" name="Google Shape;841;p52"/>
            <p:cNvSpPr/>
            <p:nvPr/>
          </p:nvSpPr>
          <p:spPr>
            <a:xfrm>
              <a:off x="5973900" y="337975"/>
              <a:ext cx="401900" cy="67000"/>
            </a:xfrm>
            <a:custGeom>
              <a:rect b="b" l="l" r="r" t="t"/>
              <a:pathLst>
                <a:path extrusionOk="0" fill="none" h="2680" w="16076">
                  <a:moveTo>
                    <a:pt x="16075" y="2679"/>
                  </a:moveTo>
                  <a:lnTo>
                    <a:pt x="16075" y="0"/>
                  </a:lnTo>
                  <a:lnTo>
                    <a:pt x="1" y="0"/>
                  </a:lnTo>
                  <a:lnTo>
                    <a:pt x="1" y="2679"/>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2" name="Google Shape;842;p52"/>
            <p:cNvSpPr/>
            <p:nvPr/>
          </p:nvSpPr>
          <p:spPr>
            <a:xfrm>
              <a:off x="6024450"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3" name="Google Shape;843;p52"/>
            <p:cNvSpPr/>
            <p:nvPr/>
          </p:nvSpPr>
          <p:spPr>
            <a:xfrm>
              <a:off x="6280175"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4" name="Google Shape;844;p52"/>
            <p:cNvSpPr/>
            <p:nvPr/>
          </p:nvSpPr>
          <p:spPr>
            <a:xfrm>
              <a:off x="5973900" y="667375"/>
              <a:ext cx="401900" cy="31675"/>
            </a:xfrm>
            <a:custGeom>
              <a:rect b="b" l="l" r="r" t="t"/>
              <a:pathLst>
                <a:path extrusionOk="0" fill="none" h="1267" w="16076">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5" name="Google Shape;845;p52"/>
            <p:cNvSpPr/>
            <p:nvPr/>
          </p:nvSpPr>
          <p:spPr>
            <a:xfrm>
              <a:off x="6302700"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6" name="Google Shape;846;p52"/>
            <p:cNvSpPr/>
            <p:nvPr/>
          </p:nvSpPr>
          <p:spPr>
            <a:xfrm>
              <a:off x="6046975"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7" name="Google Shape;847;p52"/>
            <p:cNvSpPr/>
            <p:nvPr/>
          </p:nvSpPr>
          <p:spPr>
            <a:xfrm>
              <a:off x="5973900" y="407375"/>
              <a:ext cx="401900" cy="272200"/>
            </a:xfrm>
            <a:custGeom>
              <a:rect b="b" l="l" r="r" t="t"/>
              <a:pathLst>
                <a:path extrusionOk="0" fill="none" h="10888" w="16076">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8" name="Google Shape;848;p52"/>
            <p:cNvSpPr/>
            <p:nvPr/>
          </p:nvSpPr>
          <p:spPr>
            <a:xfrm>
              <a:off x="6024450" y="456100"/>
              <a:ext cx="300800" cy="175375"/>
            </a:xfrm>
            <a:custGeom>
              <a:rect b="b" l="l" r="r" t="t"/>
              <a:pathLst>
                <a:path extrusionOk="0" fill="none" h="7015" w="12032">
                  <a:moveTo>
                    <a:pt x="0" y="0"/>
                  </a:moveTo>
                  <a:lnTo>
                    <a:pt x="12032" y="0"/>
                  </a:lnTo>
                  <a:lnTo>
                    <a:pt x="12032" y="7014"/>
                  </a:lnTo>
                  <a:lnTo>
                    <a:pt x="0" y="7014"/>
                  </a:lnTo>
                  <a:lnTo>
                    <a:pt x="0" y="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49" name="Google Shape;849;p52"/>
            <p:cNvSpPr/>
            <p:nvPr/>
          </p:nvSpPr>
          <p:spPr>
            <a:xfrm>
              <a:off x="6024450" y="573000"/>
              <a:ext cx="300800" cy="25"/>
            </a:xfrm>
            <a:custGeom>
              <a:rect b="b" l="l" r="r" t="t"/>
              <a:pathLst>
                <a:path extrusionOk="0" fill="none" h="1" w="12032">
                  <a:moveTo>
                    <a:pt x="0" y="0"/>
                  </a:moveTo>
                  <a:lnTo>
                    <a:pt x="12032"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50" name="Google Shape;850;p52"/>
            <p:cNvSpPr/>
            <p:nvPr/>
          </p:nvSpPr>
          <p:spPr>
            <a:xfrm>
              <a:off x="6024450" y="514550"/>
              <a:ext cx="300800" cy="25"/>
            </a:xfrm>
            <a:custGeom>
              <a:rect b="b" l="l" r="r" t="t"/>
              <a:pathLst>
                <a:path extrusionOk="0" fill="none" h="1" w="12032">
                  <a:moveTo>
                    <a:pt x="0" y="0"/>
                  </a:moveTo>
                  <a:lnTo>
                    <a:pt x="12032"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51" name="Google Shape;851;p52"/>
            <p:cNvSpPr/>
            <p:nvPr/>
          </p:nvSpPr>
          <p:spPr>
            <a:xfrm>
              <a:off x="6264950" y="456100"/>
              <a:ext cx="25" cy="175375"/>
            </a:xfrm>
            <a:custGeom>
              <a:rect b="b" l="l" r="r" t="t"/>
              <a:pathLst>
                <a:path extrusionOk="0" fill="none" h="7015" w="1">
                  <a:moveTo>
                    <a:pt x="1" y="0"/>
                  </a:moveTo>
                  <a:lnTo>
                    <a:pt x="1" y="701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52" name="Google Shape;852;p52"/>
            <p:cNvSpPr/>
            <p:nvPr/>
          </p:nvSpPr>
          <p:spPr>
            <a:xfrm>
              <a:off x="6204675" y="456100"/>
              <a:ext cx="25" cy="175375"/>
            </a:xfrm>
            <a:custGeom>
              <a:rect b="b" l="l" r="r" t="t"/>
              <a:pathLst>
                <a:path extrusionOk="0" fill="none" h="7015" w="1">
                  <a:moveTo>
                    <a:pt x="0" y="0"/>
                  </a:moveTo>
                  <a:lnTo>
                    <a:pt x="0" y="701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53" name="Google Shape;853;p52"/>
            <p:cNvSpPr/>
            <p:nvPr/>
          </p:nvSpPr>
          <p:spPr>
            <a:xfrm>
              <a:off x="6145000" y="456100"/>
              <a:ext cx="25" cy="175375"/>
            </a:xfrm>
            <a:custGeom>
              <a:rect b="b" l="l" r="r" t="t"/>
              <a:pathLst>
                <a:path extrusionOk="0" fill="none" h="7015" w="1">
                  <a:moveTo>
                    <a:pt x="1" y="0"/>
                  </a:moveTo>
                  <a:lnTo>
                    <a:pt x="1" y="701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54" name="Google Shape;854;p52"/>
            <p:cNvSpPr/>
            <p:nvPr/>
          </p:nvSpPr>
          <p:spPr>
            <a:xfrm>
              <a:off x="6084725" y="456100"/>
              <a:ext cx="25" cy="175375"/>
            </a:xfrm>
            <a:custGeom>
              <a:rect b="b" l="l" r="r" t="t"/>
              <a:pathLst>
                <a:path extrusionOk="0" fill="none" h="7015" w="1">
                  <a:moveTo>
                    <a:pt x="1" y="0"/>
                  </a:moveTo>
                  <a:lnTo>
                    <a:pt x="1" y="701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55" name="Google Shape;855;p52"/>
          <p:cNvGrpSpPr/>
          <p:nvPr/>
        </p:nvGrpSpPr>
        <p:grpSpPr>
          <a:xfrm>
            <a:off x="995058" y="980516"/>
            <a:ext cx="342882" cy="418128"/>
            <a:chOff x="1268550" y="929175"/>
            <a:chExt cx="407950" cy="497475"/>
          </a:xfrm>
        </p:grpSpPr>
        <p:sp>
          <p:nvSpPr>
            <p:cNvPr id="856" name="Google Shape;856;p52"/>
            <p:cNvSpPr/>
            <p:nvPr/>
          </p:nvSpPr>
          <p:spPr>
            <a:xfrm>
              <a:off x="1268550" y="953550"/>
              <a:ext cx="387250" cy="473100"/>
            </a:xfrm>
            <a:custGeom>
              <a:rect b="b" l="l" r="r" t="t"/>
              <a:pathLst>
                <a:path extrusionOk="0" fill="none" h="18924" w="1549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57" name="Google Shape;857;p52"/>
            <p:cNvSpPr/>
            <p:nvPr/>
          </p:nvSpPr>
          <p:spPr>
            <a:xfrm>
              <a:off x="1298975" y="929175"/>
              <a:ext cx="377525" cy="462775"/>
            </a:xfrm>
            <a:custGeom>
              <a:rect b="b" l="l" r="r" t="t"/>
              <a:pathLst>
                <a:path extrusionOk="0" fill="none" h="18511" w="15101">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58" name="Google Shape;858;p52"/>
            <p:cNvSpPr/>
            <p:nvPr/>
          </p:nvSpPr>
          <p:spPr>
            <a:xfrm>
              <a:off x="15924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59" name="Google Shape;859;p52"/>
          <p:cNvGrpSpPr/>
          <p:nvPr/>
        </p:nvGrpSpPr>
        <p:grpSpPr>
          <a:xfrm>
            <a:off x="5481122" y="996380"/>
            <a:ext cx="405331" cy="388962"/>
            <a:chOff x="6605925" y="948050"/>
            <a:chExt cx="482250" cy="462775"/>
          </a:xfrm>
        </p:grpSpPr>
        <p:sp>
          <p:nvSpPr>
            <p:cNvPr id="860" name="Google Shape;860;p52"/>
            <p:cNvSpPr/>
            <p:nvPr/>
          </p:nvSpPr>
          <p:spPr>
            <a:xfrm>
              <a:off x="6847025" y="1209875"/>
              <a:ext cx="60325" cy="200950"/>
            </a:xfrm>
            <a:custGeom>
              <a:rect b="b" l="l" r="r" t="t"/>
              <a:pathLst>
                <a:path extrusionOk="0" fill="none" h="8038" w="2413">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61" name="Google Shape;861;p52"/>
            <p:cNvSpPr/>
            <p:nvPr/>
          </p:nvSpPr>
          <p:spPr>
            <a:xfrm>
              <a:off x="6605925" y="971800"/>
              <a:ext cx="482250" cy="228350"/>
            </a:xfrm>
            <a:custGeom>
              <a:rect b="b" l="l" r="r" t="t"/>
              <a:pathLst>
                <a:path extrusionOk="0" fill="none" h="9134" w="1929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62" name="Google Shape;862;p52"/>
            <p:cNvSpPr/>
            <p:nvPr/>
          </p:nvSpPr>
          <p:spPr>
            <a:xfrm>
              <a:off x="6847025" y="948050"/>
              <a:ext cx="25" cy="23775"/>
            </a:xfrm>
            <a:custGeom>
              <a:rect b="b" l="l" r="r" t="t"/>
              <a:pathLst>
                <a:path extrusionOk="0" fill="none" h="951" w="1">
                  <a:moveTo>
                    <a:pt x="1" y="951"/>
                  </a:moveTo>
                  <a:lnTo>
                    <a:pt x="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63" name="Google Shape;863;p52"/>
            <p:cNvSpPr/>
            <p:nvPr/>
          </p:nvSpPr>
          <p:spPr>
            <a:xfrm>
              <a:off x="6847025" y="1001025"/>
              <a:ext cx="25" cy="183900"/>
            </a:xfrm>
            <a:custGeom>
              <a:rect b="b" l="l" r="r" t="t"/>
              <a:pathLst>
                <a:path extrusionOk="0" fill="none" h="7356" w="1">
                  <a:moveTo>
                    <a:pt x="1" y="1"/>
                  </a:moveTo>
                  <a:lnTo>
                    <a:pt x="1" y="7356"/>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64" name="Google Shape;864;p52"/>
            <p:cNvSpPr/>
            <p:nvPr/>
          </p:nvSpPr>
          <p:spPr>
            <a:xfrm>
              <a:off x="6872000" y="994325"/>
              <a:ext cx="85275" cy="190600"/>
            </a:xfrm>
            <a:custGeom>
              <a:rect b="b" l="l" r="r" t="t"/>
              <a:pathLst>
                <a:path extrusionOk="0" fill="none" h="7624" w="3411">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65" name="Google Shape;865;p52"/>
            <p:cNvSpPr/>
            <p:nvPr/>
          </p:nvSpPr>
          <p:spPr>
            <a:xfrm>
              <a:off x="6736825" y="994325"/>
              <a:ext cx="85275" cy="190600"/>
            </a:xfrm>
            <a:custGeom>
              <a:rect b="b" l="l" r="r" t="t"/>
              <a:pathLst>
                <a:path extrusionOk="0" fill="none" h="7624" w="3411">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66" name="Google Shape;866;p52"/>
          <p:cNvGrpSpPr/>
          <p:nvPr/>
        </p:nvGrpSpPr>
        <p:grpSpPr>
          <a:xfrm>
            <a:off x="5575804" y="2148349"/>
            <a:ext cx="215966" cy="342399"/>
            <a:chOff x="6718575" y="2318625"/>
            <a:chExt cx="256950" cy="407375"/>
          </a:xfrm>
        </p:grpSpPr>
        <p:sp>
          <p:nvSpPr>
            <p:cNvPr id="867" name="Google Shape;867;p5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68" name="Google Shape;868;p5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69" name="Google Shape;869;p5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70" name="Google Shape;870;p5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71" name="Google Shape;871;p5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72" name="Google Shape;872;p5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73" name="Google Shape;873;p5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74" name="Google Shape;874;p52"/>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75" name="Google Shape;875;p52"/>
          <p:cNvGrpSpPr/>
          <p:nvPr/>
        </p:nvGrpSpPr>
        <p:grpSpPr>
          <a:xfrm>
            <a:off x="2677193" y="2775257"/>
            <a:ext cx="363369" cy="221115"/>
            <a:chOff x="3269900" y="3064500"/>
            <a:chExt cx="432325" cy="263075"/>
          </a:xfrm>
        </p:grpSpPr>
        <p:sp>
          <p:nvSpPr>
            <p:cNvPr id="876" name="Google Shape;876;p52"/>
            <p:cNvSpPr/>
            <p:nvPr/>
          </p:nvSpPr>
          <p:spPr>
            <a:xfrm>
              <a:off x="3269900" y="3064500"/>
              <a:ext cx="432325" cy="263075"/>
            </a:xfrm>
            <a:custGeom>
              <a:rect b="b" l="l" r="r" t="t"/>
              <a:pathLst>
                <a:path extrusionOk="0" fill="none" h="10523" w="17293">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77" name="Google Shape;877;p52"/>
            <p:cNvSpPr/>
            <p:nvPr/>
          </p:nvSpPr>
          <p:spPr>
            <a:xfrm>
              <a:off x="3445875" y="3155825"/>
              <a:ext cx="80400" cy="80400"/>
            </a:xfrm>
            <a:custGeom>
              <a:rect b="b" l="l" r="r" t="t"/>
              <a:pathLst>
                <a:path extrusionOk="0" fill="none" h="3216" w="3216">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78" name="Google Shape;878;p52"/>
            <p:cNvSpPr/>
            <p:nvPr/>
          </p:nvSpPr>
          <p:spPr>
            <a:xfrm>
              <a:off x="3381925" y="3091900"/>
              <a:ext cx="208275" cy="208275"/>
            </a:xfrm>
            <a:custGeom>
              <a:rect b="b" l="l" r="r" t="t"/>
              <a:pathLst>
                <a:path extrusionOk="0" fill="none" h="8331" w="8331">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79" name="Google Shape;879;p52"/>
          <p:cNvGrpSpPr/>
          <p:nvPr/>
        </p:nvGrpSpPr>
        <p:grpSpPr>
          <a:xfrm>
            <a:off x="5551219" y="2707701"/>
            <a:ext cx="265115" cy="372594"/>
            <a:chOff x="6689325" y="2984125"/>
            <a:chExt cx="315425" cy="443300"/>
          </a:xfrm>
        </p:grpSpPr>
        <p:sp>
          <p:nvSpPr>
            <p:cNvPr id="880" name="Google Shape;880;p52"/>
            <p:cNvSpPr/>
            <p:nvPr/>
          </p:nvSpPr>
          <p:spPr>
            <a:xfrm>
              <a:off x="6689325" y="2984125"/>
              <a:ext cx="315425" cy="77975"/>
            </a:xfrm>
            <a:custGeom>
              <a:rect b="b" l="l" r="r" t="t"/>
              <a:pathLst>
                <a:path extrusionOk="0" fill="none" h="3119" w="12617">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1" name="Google Shape;881;p52"/>
            <p:cNvSpPr/>
            <p:nvPr/>
          </p:nvSpPr>
          <p:spPr>
            <a:xfrm>
              <a:off x="6702125" y="3069375"/>
              <a:ext cx="289850" cy="358050"/>
            </a:xfrm>
            <a:custGeom>
              <a:rect b="b" l="l" r="r" t="t"/>
              <a:pathLst>
                <a:path extrusionOk="0" fill="none" h="14322" w="11594">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2" name="Google Shape;882;p52"/>
            <p:cNvSpPr/>
            <p:nvPr/>
          </p:nvSpPr>
          <p:spPr>
            <a:xfrm>
              <a:off x="6761175" y="3117475"/>
              <a:ext cx="25" cy="261850"/>
            </a:xfrm>
            <a:custGeom>
              <a:rect b="b" l="l" r="r" t="t"/>
              <a:pathLst>
                <a:path extrusionOk="0" fill="none" h="10474" w="1">
                  <a:moveTo>
                    <a:pt x="1" y="10473"/>
                  </a:moveTo>
                  <a:lnTo>
                    <a:pt x="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3" name="Google Shape;883;p52"/>
            <p:cNvSpPr/>
            <p:nvPr/>
          </p:nvSpPr>
          <p:spPr>
            <a:xfrm>
              <a:off x="6847025" y="3117475"/>
              <a:ext cx="25" cy="261850"/>
            </a:xfrm>
            <a:custGeom>
              <a:rect b="b" l="l" r="r" t="t"/>
              <a:pathLst>
                <a:path extrusionOk="0" fill="none" h="10474" w="1">
                  <a:moveTo>
                    <a:pt x="1" y="1"/>
                  </a:moveTo>
                  <a:lnTo>
                    <a:pt x="1" y="1047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4" name="Google Shape;884;p52"/>
            <p:cNvSpPr/>
            <p:nvPr/>
          </p:nvSpPr>
          <p:spPr>
            <a:xfrm>
              <a:off x="6932875" y="3117475"/>
              <a:ext cx="25" cy="261850"/>
            </a:xfrm>
            <a:custGeom>
              <a:rect b="b" l="l" r="r" t="t"/>
              <a:pathLst>
                <a:path extrusionOk="0" fill="none" h="10474" w="1">
                  <a:moveTo>
                    <a:pt x="1" y="1"/>
                  </a:moveTo>
                  <a:lnTo>
                    <a:pt x="1" y="1047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85" name="Google Shape;885;p52"/>
          <p:cNvGrpSpPr/>
          <p:nvPr/>
        </p:nvGrpSpPr>
        <p:grpSpPr>
          <a:xfrm>
            <a:off x="1599945" y="3802369"/>
            <a:ext cx="256416" cy="414535"/>
            <a:chOff x="1988225" y="4286525"/>
            <a:chExt cx="305075" cy="493200"/>
          </a:xfrm>
        </p:grpSpPr>
        <p:sp>
          <p:nvSpPr>
            <p:cNvPr id="886" name="Google Shape;886;p52"/>
            <p:cNvSpPr/>
            <p:nvPr/>
          </p:nvSpPr>
          <p:spPr>
            <a:xfrm>
              <a:off x="2178800" y="4519725"/>
              <a:ext cx="114500" cy="114475"/>
            </a:xfrm>
            <a:custGeom>
              <a:rect b="b" l="l" r="r" t="t"/>
              <a:pathLst>
                <a:path extrusionOk="0" fill="none" h="4579" w="458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7" name="Google Shape;887;p52"/>
            <p:cNvSpPr/>
            <p:nvPr/>
          </p:nvSpPr>
          <p:spPr>
            <a:xfrm>
              <a:off x="1988225" y="4539200"/>
              <a:ext cx="156500" cy="156500"/>
            </a:xfrm>
            <a:custGeom>
              <a:rect b="b" l="l" r="r" t="t"/>
              <a:pathLst>
                <a:path extrusionOk="0" fill="none" h="6260" w="626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8" name="Google Shape;888;p52"/>
            <p:cNvSpPr/>
            <p:nvPr/>
          </p:nvSpPr>
          <p:spPr>
            <a:xfrm>
              <a:off x="2042425" y="4286525"/>
              <a:ext cx="239300" cy="236250"/>
            </a:xfrm>
            <a:custGeom>
              <a:rect b="b" l="l" r="r" t="t"/>
              <a:pathLst>
                <a:path extrusionOk="0" fill="none" h="9450" w="9572">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89" name="Google Shape;889;p52"/>
            <p:cNvSpPr/>
            <p:nvPr/>
          </p:nvSpPr>
          <p:spPr>
            <a:xfrm>
              <a:off x="2161750" y="4522750"/>
              <a:ext cx="25" cy="256975"/>
            </a:xfrm>
            <a:custGeom>
              <a:rect b="b" l="l" r="r" t="t"/>
              <a:pathLst>
                <a:path extrusionOk="0" fill="none" h="10279" w="1">
                  <a:moveTo>
                    <a:pt x="1" y="10279"/>
                  </a:moveTo>
                  <a:lnTo>
                    <a:pt x="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0" name="Google Shape;890;p52"/>
            <p:cNvSpPr/>
            <p:nvPr/>
          </p:nvSpPr>
          <p:spPr>
            <a:xfrm>
              <a:off x="2133750" y="4377850"/>
              <a:ext cx="56050" cy="56025"/>
            </a:xfrm>
            <a:custGeom>
              <a:rect b="b" l="l" r="r" t="t"/>
              <a:pathLst>
                <a:path extrusionOk="0" fill="none" h="2241" w="2242">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1" name="Google Shape;891;p52"/>
            <p:cNvSpPr/>
            <p:nvPr/>
          </p:nvSpPr>
          <p:spPr>
            <a:xfrm>
              <a:off x="2038150" y="4589125"/>
              <a:ext cx="87100" cy="87100"/>
            </a:xfrm>
            <a:custGeom>
              <a:rect b="b" l="l" r="r" t="t"/>
              <a:pathLst>
                <a:path extrusionOk="0" fill="none" h="3484" w="3484">
                  <a:moveTo>
                    <a:pt x="1" y="0"/>
                  </a:moveTo>
                  <a:lnTo>
                    <a:pt x="3483" y="348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2" name="Google Shape;892;p52"/>
            <p:cNvSpPr/>
            <p:nvPr/>
          </p:nvSpPr>
          <p:spPr>
            <a:xfrm>
              <a:off x="2194025" y="4564150"/>
              <a:ext cx="54825" cy="54825"/>
            </a:xfrm>
            <a:custGeom>
              <a:rect b="b" l="l" r="r" t="t"/>
              <a:pathLst>
                <a:path extrusionOk="0" fill="none" h="2193" w="2193">
                  <a:moveTo>
                    <a:pt x="2192" y="1"/>
                  </a:moveTo>
                  <a:lnTo>
                    <a:pt x="1" y="219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893" name="Google Shape;893;p52"/>
          <p:cNvGrpSpPr/>
          <p:nvPr/>
        </p:nvGrpSpPr>
        <p:grpSpPr>
          <a:xfrm>
            <a:off x="2143937" y="3831534"/>
            <a:ext cx="309640" cy="392030"/>
            <a:chOff x="2635450" y="4321225"/>
            <a:chExt cx="368400" cy="466425"/>
          </a:xfrm>
        </p:grpSpPr>
        <p:sp>
          <p:nvSpPr>
            <p:cNvPr id="894" name="Google Shape;894;p52"/>
            <p:cNvSpPr/>
            <p:nvPr/>
          </p:nvSpPr>
          <p:spPr>
            <a:xfrm>
              <a:off x="2635450" y="4653050"/>
              <a:ext cx="368400" cy="134600"/>
            </a:xfrm>
            <a:custGeom>
              <a:rect b="b" l="l" r="r" t="t"/>
              <a:pathLst>
                <a:path extrusionOk="0" fill="none" h="5384" w="14736">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5" name="Google Shape;895;p52"/>
            <p:cNvSpPr/>
            <p:nvPr/>
          </p:nvSpPr>
          <p:spPr>
            <a:xfrm>
              <a:off x="2819350" y="4321225"/>
              <a:ext cx="25" cy="347075"/>
            </a:xfrm>
            <a:custGeom>
              <a:rect b="b" l="l" r="r" t="t"/>
              <a:pathLst>
                <a:path extrusionOk="0" fill="none" h="13883" w="1">
                  <a:moveTo>
                    <a:pt x="0" y="13883"/>
                  </a:move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6" name="Google Shape;896;p52"/>
            <p:cNvSpPr/>
            <p:nvPr/>
          </p:nvSpPr>
          <p:spPr>
            <a:xfrm>
              <a:off x="2835175" y="4328525"/>
              <a:ext cx="114475" cy="114500"/>
            </a:xfrm>
            <a:custGeom>
              <a:rect b="b" l="l" r="r" t="t"/>
              <a:pathLst>
                <a:path extrusionOk="0" fill="none" h="4580" w="4579">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7" name="Google Shape;897;p52"/>
            <p:cNvSpPr/>
            <p:nvPr/>
          </p:nvSpPr>
          <p:spPr>
            <a:xfrm>
              <a:off x="2850400" y="4372975"/>
              <a:ext cx="54825" cy="54825"/>
            </a:xfrm>
            <a:custGeom>
              <a:rect b="b" l="l" r="r" t="t"/>
              <a:pathLst>
                <a:path extrusionOk="0" fill="none" h="2193" w="2193">
                  <a:moveTo>
                    <a:pt x="2192" y="0"/>
                  </a:moveTo>
                  <a:lnTo>
                    <a:pt x="0" y="2192"/>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8" name="Google Shape;898;p52"/>
            <p:cNvSpPr/>
            <p:nvPr/>
          </p:nvSpPr>
          <p:spPr>
            <a:xfrm>
              <a:off x="2646425" y="4429600"/>
              <a:ext cx="156500" cy="156500"/>
            </a:xfrm>
            <a:custGeom>
              <a:rect b="b" l="l" r="r" t="t"/>
              <a:pathLst>
                <a:path extrusionOk="0" fill="none" h="6260" w="626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99" name="Google Shape;899;p52"/>
            <p:cNvSpPr/>
            <p:nvPr/>
          </p:nvSpPr>
          <p:spPr>
            <a:xfrm>
              <a:off x="2696350" y="4479525"/>
              <a:ext cx="87100" cy="87100"/>
            </a:xfrm>
            <a:custGeom>
              <a:rect b="b" l="l" r="r" t="t"/>
              <a:pathLst>
                <a:path extrusionOk="0" fill="none" h="3484" w="3484">
                  <a:moveTo>
                    <a:pt x="0" y="1"/>
                  </a:moveTo>
                  <a:lnTo>
                    <a:pt x="3483" y="348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900" name="Google Shape;900;p52"/>
          <p:cNvGrpSpPr/>
          <p:nvPr/>
        </p:nvGrpSpPr>
        <p:grpSpPr>
          <a:xfrm>
            <a:off x="5512346" y="3821805"/>
            <a:ext cx="342882" cy="383835"/>
            <a:chOff x="6643075" y="4309650"/>
            <a:chExt cx="407950" cy="456675"/>
          </a:xfrm>
        </p:grpSpPr>
        <p:sp>
          <p:nvSpPr>
            <p:cNvPr id="901" name="Google Shape;901;p52"/>
            <p:cNvSpPr/>
            <p:nvPr/>
          </p:nvSpPr>
          <p:spPr>
            <a:xfrm>
              <a:off x="6643075" y="4698125"/>
              <a:ext cx="407950" cy="14625"/>
            </a:xfrm>
            <a:custGeom>
              <a:rect b="b" l="l" r="r" t="t"/>
              <a:pathLst>
                <a:path extrusionOk="0" fill="none" h="585" w="16318">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02" name="Google Shape;902;p52"/>
            <p:cNvSpPr/>
            <p:nvPr/>
          </p:nvSpPr>
          <p:spPr>
            <a:xfrm>
              <a:off x="6643075" y="4727350"/>
              <a:ext cx="407950" cy="14625"/>
            </a:xfrm>
            <a:custGeom>
              <a:rect b="b" l="l" r="r" t="t"/>
              <a:pathLst>
                <a:path extrusionOk="0" fill="none" h="585" w="16318">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03" name="Google Shape;903;p52"/>
            <p:cNvSpPr/>
            <p:nvPr/>
          </p:nvSpPr>
          <p:spPr>
            <a:xfrm>
              <a:off x="6643075" y="4751700"/>
              <a:ext cx="407950" cy="14625"/>
            </a:xfrm>
            <a:custGeom>
              <a:rect b="b" l="l" r="r" t="t"/>
              <a:pathLst>
                <a:path extrusionOk="0" fill="none" h="585" w="16318">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04" name="Google Shape;904;p52"/>
            <p:cNvSpPr/>
            <p:nvPr/>
          </p:nvSpPr>
          <p:spPr>
            <a:xfrm>
              <a:off x="6672900" y="4309650"/>
              <a:ext cx="348900" cy="376300"/>
            </a:xfrm>
            <a:custGeom>
              <a:rect b="b" l="l" r="r" t="t"/>
              <a:pathLst>
                <a:path extrusionOk="0" fill="none" h="15052" w="13956">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05" name="Google Shape;905;p52"/>
            <p:cNvSpPr/>
            <p:nvPr/>
          </p:nvSpPr>
          <p:spPr>
            <a:xfrm>
              <a:off x="6805625" y="4452725"/>
              <a:ext cx="15850" cy="28050"/>
            </a:xfrm>
            <a:custGeom>
              <a:rect b="b" l="l" r="r" t="t"/>
              <a:pathLst>
                <a:path extrusionOk="0" fill="none" h="1122" w="634">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06" name="Google Shape;906;p52"/>
            <p:cNvSpPr/>
            <p:nvPr/>
          </p:nvSpPr>
          <p:spPr>
            <a:xfrm>
              <a:off x="6872600" y="4452725"/>
              <a:ext cx="15875" cy="28050"/>
            </a:xfrm>
            <a:custGeom>
              <a:rect b="b" l="l" r="r" t="t"/>
              <a:pathLst>
                <a:path extrusionOk="0" fill="none" h="1122" w="635">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07" name="Google Shape;907;p52"/>
            <p:cNvSpPr/>
            <p:nvPr/>
          </p:nvSpPr>
          <p:spPr>
            <a:xfrm>
              <a:off x="6709425" y="4414975"/>
              <a:ext cx="275250" cy="54825"/>
            </a:xfrm>
            <a:custGeom>
              <a:rect b="b" l="l" r="r" t="t"/>
              <a:pathLst>
                <a:path extrusionOk="0" fill="none" h="2193" w="11010">
                  <a:moveTo>
                    <a:pt x="11009" y="2193"/>
                  </a:moveTo>
                  <a:lnTo>
                    <a:pt x="5505" y="1"/>
                  </a:lnTo>
                  <a:lnTo>
                    <a:pt x="1" y="219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08" name="Google Shape;908;p52"/>
            <p:cNvSpPr/>
            <p:nvPr/>
          </p:nvSpPr>
          <p:spPr>
            <a:xfrm>
              <a:off x="6733175" y="4382725"/>
              <a:ext cx="227750" cy="37150"/>
            </a:xfrm>
            <a:custGeom>
              <a:rect b="b" l="l" r="r" t="t"/>
              <a:pathLst>
                <a:path extrusionOk="0" fill="none" h="1486" w="9110">
                  <a:moveTo>
                    <a:pt x="1" y="1486"/>
                  </a:moveTo>
                  <a:lnTo>
                    <a:pt x="1681" y="1486"/>
                  </a:lnTo>
                  <a:lnTo>
                    <a:pt x="1681" y="0"/>
                  </a:lnTo>
                  <a:lnTo>
                    <a:pt x="4555" y="0"/>
                  </a:lnTo>
                  <a:lnTo>
                    <a:pt x="7429" y="0"/>
                  </a:lnTo>
                  <a:lnTo>
                    <a:pt x="7429" y="1486"/>
                  </a:lnTo>
                  <a:lnTo>
                    <a:pt x="9109" y="1486"/>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09" name="Google Shape;909;p52"/>
            <p:cNvSpPr/>
            <p:nvPr/>
          </p:nvSpPr>
          <p:spPr>
            <a:xfrm>
              <a:off x="6847025" y="4414975"/>
              <a:ext cx="25" cy="145550"/>
            </a:xfrm>
            <a:custGeom>
              <a:rect b="b" l="l" r="r" t="t"/>
              <a:pathLst>
                <a:path extrusionOk="0" fill="none" h="5822" w="1">
                  <a:moveTo>
                    <a:pt x="1" y="1"/>
                  </a:moveTo>
                  <a:lnTo>
                    <a:pt x="1" y="5822"/>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910" name="Google Shape;910;p52"/>
          <p:cNvGrpSpPr/>
          <p:nvPr/>
        </p:nvGrpSpPr>
        <p:grpSpPr>
          <a:xfrm>
            <a:off x="4327619" y="4363760"/>
            <a:ext cx="452420" cy="433992"/>
            <a:chOff x="5233525" y="4954450"/>
            <a:chExt cx="538275" cy="516350"/>
          </a:xfrm>
        </p:grpSpPr>
        <p:sp>
          <p:nvSpPr>
            <p:cNvPr id="911" name="Google Shape;911;p52"/>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2" name="Google Shape;912;p52"/>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3" name="Google Shape;913;p52"/>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4" name="Google Shape;914;p52"/>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5" name="Google Shape;915;p52"/>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6" name="Google Shape;916;p52"/>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7" name="Google Shape;917;p52"/>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8" name="Google Shape;918;p52"/>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19" name="Google Shape;919;p52"/>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20" name="Google Shape;920;p52"/>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21" name="Google Shape;921;p52"/>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922" name="Google Shape;922;p52"/>
          <p:cNvGrpSpPr/>
          <p:nvPr/>
        </p:nvGrpSpPr>
        <p:grpSpPr>
          <a:xfrm>
            <a:off x="3758538" y="4371429"/>
            <a:ext cx="460615" cy="418653"/>
            <a:chOff x="4556450" y="4963575"/>
            <a:chExt cx="548025" cy="498100"/>
          </a:xfrm>
        </p:grpSpPr>
        <p:sp>
          <p:nvSpPr>
            <p:cNvPr id="923" name="Google Shape;923;p52"/>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24" name="Google Shape;924;p52"/>
            <p:cNvSpPr/>
            <p:nvPr/>
          </p:nvSpPr>
          <p:spPr>
            <a:xfrm>
              <a:off x="4612475" y="4963575"/>
              <a:ext cx="435975" cy="125450"/>
            </a:xfrm>
            <a:custGeom>
              <a:rect b="b" l="l" r="r" t="t"/>
              <a:pathLst>
                <a:path extrusionOk="0" fill="none" h="5018" w="17439">
                  <a:moveTo>
                    <a:pt x="17438" y="5018"/>
                  </a:moveTo>
                  <a:lnTo>
                    <a:pt x="8671" y="1"/>
                  </a:lnTo>
                  <a:lnTo>
                    <a:pt x="0" y="501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25" name="Google Shape;925;p52"/>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26" name="Google Shape;926;p52"/>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27" name="Google Shape;927;p52"/>
            <p:cNvSpPr/>
            <p:nvPr/>
          </p:nvSpPr>
          <p:spPr>
            <a:xfrm>
              <a:off x="4830450" y="5213225"/>
              <a:ext cx="25" cy="248450"/>
            </a:xfrm>
            <a:custGeom>
              <a:rect b="b" l="l" r="r" t="t"/>
              <a:pathLst>
                <a:path extrusionOk="0" fill="none" h="9938" w="1">
                  <a:moveTo>
                    <a:pt x="0" y="0"/>
                  </a:moveTo>
                  <a:lnTo>
                    <a:pt x="0" y="9937"/>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928" name="Google Shape;928;p52"/>
          <p:cNvGrpSpPr/>
          <p:nvPr/>
        </p:nvGrpSpPr>
        <p:grpSpPr>
          <a:xfrm>
            <a:off x="375820" y="4462014"/>
            <a:ext cx="445255" cy="246182"/>
            <a:chOff x="531800" y="5071350"/>
            <a:chExt cx="529750" cy="292900"/>
          </a:xfrm>
        </p:grpSpPr>
        <p:sp>
          <p:nvSpPr>
            <p:cNvPr id="929" name="Google Shape;929;p52"/>
            <p:cNvSpPr/>
            <p:nvPr/>
          </p:nvSpPr>
          <p:spPr>
            <a:xfrm>
              <a:off x="632875" y="5077450"/>
              <a:ext cx="272200" cy="185725"/>
            </a:xfrm>
            <a:custGeom>
              <a:rect b="b" l="l" r="r" t="t"/>
              <a:pathLst>
                <a:path extrusionOk="0" fill="none" h="7429" w="10888">
                  <a:moveTo>
                    <a:pt x="2947" y="0"/>
                  </a:moveTo>
                  <a:lnTo>
                    <a:pt x="6406" y="7428"/>
                  </a:lnTo>
                  <a:lnTo>
                    <a:pt x="10887" y="2314"/>
                  </a:lnTo>
                  <a:lnTo>
                    <a:pt x="4019" y="2314"/>
                  </a:lnTo>
                  <a:lnTo>
                    <a:pt x="0" y="7428"/>
                  </a:lnTo>
                  <a:lnTo>
                    <a:pt x="6406" y="7428"/>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30" name="Google Shape;930;p52"/>
            <p:cNvSpPr/>
            <p:nvPr/>
          </p:nvSpPr>
          <p:spPr>
            <a:xfrm>
              <a:off x="886175" y="5071350"/>
              <a:ext cx="74300" cy="191825"/>
            </a:xfrm>
            <a:custGeom>
              <a:rect b="b" l="l" r="r" t="t"/>
              <a:pathLst>
                <a:path extrusionOk="0" fill="none" h="7673" w="2972">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31" name="Google Shape;931;p52"/>
            <p:cNvSpPr/>
            <p:nvPr/>
          </p:nvSpPr>
          <p:spPr>
            <a:xfrm>
              <a:off x="531800" y="5162075"/>
              <a:ext cx="202175" cy="202175"/>
            </a:xfrm>
            <a:custGeom>
              <a:rect b="b" l="l" r="r" t="t"/>
              <a:pathLst>
                <a:path extrusionOk="0" fill="none" h="8087" w="8087">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32" name="Google Shape;932;p52"/>
            <p:cNvSpPr/>
            <p:nvPr/>
          </p:nvSpPr>
          <p:spPr>
            <a:xfrm>
              <a:off x="859375" y="5162075"/>
              <a:ext cx="202175" cy="202175"/>
            </a:xfrm>
            <a:custGeom>
              <a:rect b="b" l="l" r="r" t="t"/>
              <a:pathLst>
                <a:path extrusionOk="0" fill="none" h="8087" w="8087">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33" name="Google Shape;933;p52"/>
            <p:cNvSpPr/>
            <p:nvPr/>
          </p:nvSpPr>
          <p:spPr>
            <a:xfrm>
              <a:off x="676100" y="5071350"/>
              <a:ext cx="86500" cy="7325"/>
            </a:xfrm>
            <a:custGeom>
              <a:rect b="b" l="l" r="r" t="t"/>
              <a:pathLst>
                <a:path extrusionOk="0" fill="none" h="293" w="3460">
                  <a:moveTo>
                    <a:pt x="1" y="1"/>
                  </a:moveTo>
                  <a:lnTo>
                    <a:pt x="3459" y="29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34" name="Google Shape;934;p52"/>
            <p:cNvSpPr/>
            <p:nvPr/>
          </p:nvSpPr>
          <p:spPr>
            <a:xfrm>
              <a:off x="941575" y="5244275"/>
              <a:ext cx="37175" cy="37175"/>
            </a:xfrm>
            <a:custGeom>
              <a:rect b="b" l="l" r="r" t="t"/>
              <a:pathLst>
                <a:path extrusionOk="0" fill="none" h="1487" w="1487">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35" name="Google Shape;935;p52"/>
            <p:cNvSpPr/>
            <p:nvPr/>
          </p:nvSpPr>
          <p:spPr>
            <a:xfrm>
              <a:off x="614600" y="5244275"/>
              <a:ext cx="37175" cy="37175"/>
            </a:xfrm>
            <a:custGeom>
              <a:rect b="b" l="l" r="r" t="t"/>
              <a:pathLst>
                <a:path extrusionOk="0" fill="none" h="1487" w="1487">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936" name="Google Shape;936;p52"/>
          <p:cNvGrpSpPr/>
          <p:nvPr/>
        </p:nvGrpSpPr>
        <p:grpSpPr>
          <a:xfrm>
            <a:off x="7320094" y="1875175"/>
            <a:ext cx="433992" cy="422729"/>
            <a:chOff x="5916675" y="927975"/>
            <a:chExt cx="516350" cy="502950"/>
          </a:xfrm>
        </p:grpSpPr>
        <p:sp>
          <p:nvSpPr>
            <p:cNvPr id="937" name="Google Shape;937;p52"/>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2"/>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52"/>
          <p:cNvGrpSpPr/>
          <p:nvPr/>
        </p:nvGrpSpPr>
        <p:grpSpPr>
          <a:xfrm>
            <a:off x="6436114" y="2581077"/>
            <a:ext cx="1079481" cy="1051467"/>
            <a:chOff x="5916675" y="927975"/>
            <a:chExt cx="516350" cy="502950"/>
          </a:xfrm>
        </p:grpSpPr>
        <p:sp>
          <p:nvSpPr>
            <p:cNvPr id="940" name="Google Shape;940;p52"/>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cap="rnd" cmpd="sng" w="9525">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2"/>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cap="rnd" cmpd="sng" w="9525">
              <a:solidFill>
                <a:srgbClr val="FFFF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52"/>
          <p:cNvGrpSpPr/>
          <p:nvPr/>
        </p:nvGrpSpPr>
        <p:grpSpPr>
          <a:xfrm>
            <a:off x="6436257" y="1875175"/>
            <a:ext cx="433992" cy="422729"/>
            <a:chOff x="5916675" y="927975"/>
            <a:chExt cx="516350" cy="502950"/>
          </a:xfrm>
        </p:grpSpPr>
        <p:sp>
          <p:nvSpPr>
            <p:cNvPr id="943" name="Google Shape;943;p52"/>
            <p:cNvSpPr/>
            <p:nvPr/>
          </p:nvSpPr>
          <p:spPr>
            <a:xfrm>
              <a:off x="5916675" y="927975"/>
              <a:ext cx="516350" cy="502950"/>
            </a:xfrm>
            <a:custGeom>
              <a:rect b="b" l="l" r="r" t="t"/>
              <a:pathLst>
                <a:path extrusionOk="0" fill="none" h="20118" w="20654">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cap="rnd" cmpd="sng" w="121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2"/>
            <p:cNvSpPr/>
            <p:nvPr/>
          </p:nvSpPr>
          <p:spPr>
            <a:xfrm>
              <a:off x="6006800" y="1011375"/>
              <a:ext cx="336125" cy="336125"/>
            </a:xfrm>
            <a:custGeom>
              <a:rect b="b" l="l" r="r" t="t"/>
              <a:pathLst>
                <a:path extrusionOk="0" fill="none" h="13445" w="13445">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cap="rnd" cmpd="sng" w="121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 name="Google Shape;945;p52"/>
          <p:cNvSpPr/>
          <p:nvPr/>
        </p:nvSpPr>
        <p:spPr>
          <a:xfrm>
            <a:off x="7512255" y="2111553"/>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3810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2"/>
          <p:cNvSpPr/>
          <p:nvPr/>
        </p:nvSpPr>
        <p:spPr>
          <a:xfrm>
            <a:off x="6628418" y="2111553"/>
            <a:ext cx="402263" cy="227229"/>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12175">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2"/>
          <p:cNvSpPr/>
          <p:nvPr/>
        </p:nvSpPr>
        <p:spPr>
          <a:xfrm>
            <a:off x="6913953" y="3169090"/>
            <a:ext cx="1000561" cy="565194"/>
          </a:xfrm>
          <a:custGeom>
            <a:rect b="b" l="l" r="r" t="t"/>
            <a:pathLst>
              <a:path extrusionOk="0" fill="none" h="10814" w="19144">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cap="rnd" cmpd="sng" w="9525">
            <a:solidFill>
              <a:srgbClr val="0091EA"/>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1" name="Shape 951"/>
        <p:cNvGrpSpPr/>
        <p:nvPr/>
      </p:nvGrpSpPr>
      <p:grpSpPr>
        <a:xfrm>
          <a:off x="0" y="0"/>
          <a:ext cx="0" cy="0"/>
          <a:chOff x="0" y="0"/>
          <a:chExt cx="0" cy="0"/>
        </a:xfrm>
      </p:grpSpPr>
      <p:grpSp>
        <p:nvGrpSpPr>
          <p:cNvPr id="952" name="Google Shape;952;p53"/>
          <p:cNvGrpSpPr/>
          <p:nvPr/>
        </p:nvGrpSpPr>
        <p:grpSpPr>
          <a:xfrm>
            <a:off x="3058888" y="1550127"/>
            <a:ext cx="445718" cy="445753"/>
            <a:chOff x="3706812" y="1035050"/>
            <a:chExt cx="4792662" cy="4787899"/>
          </a:xfrm>
        </p:grpSpPr>
        <p:sp>
          <p:nvSpPr>
            <p:cNvPr id="953" name="Google Shape;953;p53"/>
            <p:cNvSpPr/>
            <p:nvPr/>
          </p:nvSpPr>
          <p:spPr>
            <a:xfrm>
              <a:off x="5913437" y="4054475"/>
              <a:ext cx="2273299" cy="1746250"/>
            </a:xfrm>
            <a:custGeom>
              <a:rect b="b" l="l" r="r" t="t"/>
              <a:pathLst>
                <a:path extrusionOk="0" h="397" w="517">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54" name="Google Shape;954;p53"/>
            <p:cNvSpPr/>
            <p:nvPr/>
          </p:nvSpPr>
          <p:spPr>
            <a:xfrm>
              <a:off x="4137025" y="4141787"/>
              <a:ext cx="2019301" cy="1681162"/>
            </a:xfrm>
            <a:custGeom>
              <a:rect b="b" l="l" r="r" t="t"/>
              <a:pathLst>
                <a:path extrusionOk="0" h="382" w="459">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55" name="Google Shape;955;p53"/>
            <p:cNvSpPr/>
            <p:nvPr/>
          </p:nvSpPr>
          <p:spPr>
            <a:xfrm>
              <a:off x="4014787" y="1057275"/>
              <a:ext cx="2276475" cy="1747837"/>
            </a:xfrm>
            <a:custGeom>
              <a:rect b="b" l="l" r="r" t="t"/>
              <a:pathLst>
                <a:path extrusionOk="0" h="397" w="518">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56" name="Google Shape;956;p53"/>
            <p:cNvSpPr/>
            <p:nvPr/>
          </p:nvSpPr>
          <p:spPr>
            <a:xfrm>
              <a:off x="3706812" y="2355850"/>
              <a:ext cx="1323975" cy="2309812"/>
            </a:xfrm>
            <a:custGeom>
              <a:rect b="b" l="l" r="r" t="t"/>
              <a:pathLst>
                <a:path extrusionOk="0" h="525" w="301">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57" name="Google Shape;957;p53"/>
            <p:cNvSpPr/>
            <p:nvPr/>
          </p:nvSpPr>
          <p:spPr>
            <a:xfrm>
              <a:off x="7170737" y="2192337"/>
              <a:ext cx="1328737" cy="2314575"/>
            </a:xfrm>
            <a:custGeom>
              <a:rect b="b" l="l" r="r" t="t"/>
              <a:pathLst>
                <a:path extrusionOk="0" h="526" w="302">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58" name="Google Shape;958;p53"/>
            <p:cNvSpPr/>
            <p:nvPr/>
          </p:nvSpPr>
          <p:spPr>
            <a:xfrm>
              <a:off x="6045200" y="1035050"/>
              <a:ext cx="2019301" cy="1685925"/>
            </a:xfrm>
            <a:custGeom>
              <a:rect b="b" l="l" r="r" t="t"/>
              <a:pathLst>
                <a:path extrusionOk="0" h="383" w="459">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59" name="Google Shape;959;p53"/>
          <p:cNvGrpSpPr/>
          <p:nvPr/>
        </p:nvGrpSpPr>
        <p:grpSpPr>
          <a:xfrm>
            <a:off x="1779393" y="1550157"/>
            <a:ext cx="443331" cy="445437"/>
            <a:chOff x="1400175" y="1220787"/>
            <a:chExt cx="4473575" cy="4476750"/>
          </a:xfrm>
        </p:grpSpPr>
        <p:sp>
          <p:nvSpPr>
            <p:cNvPr id="960" name="Google Shape;960;p53"/>
            <p:cNvSpPr/>
            <p:nvPr/>
          </p:nvSpPr>
          <p:spPr>
            <a:xfrm>
              <a:off x="1400175" y="3135312"/>
              <a:ext cx="2132011" cy="2562226"/>
            </a:xfrm>
            <a:custGeom>
              <a:rect b="b" l="l" r="r" t="t"/>
              <a:pathLst>
                <a:path extrusionOk="0" h="574" w="478">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61" name="Google Shape;961;p53"/>
            <p:cNvSpPr/>
            <p:nvPr/>
          </p:nvSpPr>
          <p:spPr>
            <a:xfrm>
              <a:off x="3314700" y="3563937"/>
              <a:ext cx="2559050" cy="2133600"/>
            </a:xfrm>
            <a:custGeom>
              <a:rect b="b" l="l" r="r" t="t"/>
              <a:pathLst>
                <a:path extrusionOk="0" h="478" w="574">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62" name="Google Shape;962;p53"/>
            <p:cNvSpPr/>
            <p:nvPr/>
          </p:nvSpPr>
          <p:spPr>
            <a:xfrm>
              <a:off x="3741737" y="1223962"/>
              <a:ext cx="2132011" cy="2559050"/>
            </a:xfrm>
            <a:custGeom>
              <a:rect b="b" l="l" r="r" t="t"/>
              <a:pathLst>
                <a:path extrusionOk="0" h="573" w="478">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63" name="Google Shape;963;p53"/>
            <p:cNvSpPr/>
            <p:nvPr/>
          </p:nvSpPr>
          <p:spPr>
            <a:xfrm>
              <a:off x="1400175" y="1220787"/>
              <a:ext cx="2560637" cy="2133600"/>
            </a:xfrm>
            <a:custGeom>
              <a:rect b="b" l="l" r="r" t="t"/>
              <a:pathLst>
                <a:path extrusionOk="0" h="478" w="574">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64" name="Google Shape;964;p53"/>
          <p:cNvGrpSpPr/>
          <p:nvPr/>
        </p:nvGrpSpPr>
        <p:grpSpPr>
          <a:xfrm>
            <a:off x="1138046" y="1550171"/>
            <a:ext cx="446045" cy="445465"/>
            <a:chOff x="1649412" y="927100"/>
            <a:chExt cx="5011737" cy="5016500"/>
          </a:xfrm>
        </p:grpSpPr>
        <p:sp>
          <p:nvSpPr>
            <p:cNvPr id="965" name="Google Shape;965;p53"/>
            <p:cNvSpPr/>
            <p:nvPr/>
          </p:nvSpPr>
          <p:spPr>
            <a:xfrm>
              <a:off x="2008187" y="4025900"/>
              <a:ext cx="4252913" cy="1917700"/>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66" name="Google Shape;966;p53"/>
            <p:cNvSpPr/>
            <p:nvPr/>
          </p:nvSpPr>
          <p:spPr>
            <a:xfrm>
              <a:off x="4271962" y="931862"/>
              <a:ext cx="2389187" cy="3724276"/>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67" name="Google Shape;967;p53"/>
            <p:cNvSpPr/>
            <p:nvPr/>
          </p:nvSpPr>
          <p:spPr>
            <a:xfrm>
              <a:off x="1649412" y="927100"/>
              <a:ext cx="2870200" cy="3652836"/>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68" name="Google Shape;968;p53"/>
          <p:cNvGrpSpPr/>
          <p:nvPr/>
        </p:nvGrpSpPr>
        <p:grpSpPr>
          <a:xfrm>
            <a:off x="2418397" y="1550424"/>
            <a:ext cx="444870" cy="445286"/>
            <a:chOff x="1301750" y="920750"/>
            <a:chExt cx="5095875" cy="5100637"/>
          </a:xfrm>
        </p:grpSpPr>
        <p:sp>
          <p:nvSpPr>
            <p:cNvPr id="969" name="Google Shape;969;p53"/>
            <p:cNvSpPr/>
            <p:nvPr/>
          </p:nvSpPr>
          <p:spPr>
            <a:xfrm>
              <a:off x="1301750" y="2546350"/>
              <a:ext cx="1801812" cy="2917825"/>
            </a:xfrm>
            <a:custGeom>
              <a:rect b="b" l="l" r="r" t="t"/>
              <a:pathLst>
                <a:path extrusionOk="0" h="655" w="405">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0" name="Google Shape;970;p53"/>
            <p:cNvSpPr/>
            <p:nvPr/>
          </p:nvSpPr>
          <p:spPr>
            <a:xfrm>
              <a:off x="2387600" y="4403725"/>
              <a:ext cx="2865436" cy="1617662"/>
            </a:xfrm>
            <a:custGeom>
              <a:rect b="b" l="l" r="r" t="t"/>
              <a:pathLst>
                <a:path extrusionOk="0" h="363" w="644">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1" name="Google Shape;971;p53"/>
            <p:cNvSpPr/>
            <p:nvPr/>
          </p:nvSpPr>
          <p:spPr>
            <a:xfrm>
              <a:off x="4546600" y="2790825"/>
              <a:ext cx="1851025" cy="2717800"/>
            </a:xfrm>
            <a:custGeom>
              <a:rect b="b" l="l" r="r" t="t"/>
              <a:pathLst>
                <a:path extrusionOk="0" h="610" w="416">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2" name="Google Shape;972;p53"/>
            <p:cNvSpPr/>
            <p:nvPr/>
          </p:nvSpPr>
          <p:spPr>
            <a:xfrm>
              <a:off x="3962400" y="925512"/>
              <a:ext cx="2297112" cy="2333625"/>
            </a:xfrm>
            <a:custGeom>
              <a:rect b="b" l="l" r="r" t="t"/>
              <a:pathLst>
                <a:path extrusionOk="0" h="524" w="516">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3" name="Google Shape;973;p53"/>
            <p:cNvSpPr/>
            <p:nvPr/>
          </p:nvSpPr>
          <p:spPr>
            <a:xfrm>
              <a:off x="1466850" y="920750"/>
              <a:ext cx="2759074" cy="2097087"/>
            </a:xfrm>
            <a:custGeom>
              <a:rect b="b" l="l" r="r" t="t"/>
              <a:pathLst>
                <a:path extrusionOk="0" h="471" w="62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74" name="Google Shape;974;p53"/>
          <p:cNvGrpSpPr/>
          <p:nvPr/>
        </p:nvGrpSpPr>
        <p:grpSpPr>
          <a:xfrm>
            <a:off x="4341570" y="1550333"/>
            <a:ext cx="445621" cy="445591"/>
            <a:chOff x="5732756" y="2682276"/>
            <a:chExt cx="719905" cy="719856"/>
          </a:xfrm>
        </p:grpSpPr>
        <p:sp>
          <p:nvSpPr>
            <p:cNvPr id="975" name="Google Shape;975;p53"/>
            <p:cNvSpPr/>
            <p:nvPr/>
          </p:nvSpPr>
          <p:spPr>
            <a:xfrm>
              <a:off x="5732756" y="2682276"/>
              <a:ext cx="400276" cy="538927"/>
            </a:xfrm>
            <a:custGeom>
              <a:rect b="b" l="l" r="r" t="t"/>
              <a:pathLst>
                <a:path extrusionOk="0" h="902" w="67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6" name="Google Shape;976;p53"/>
            <p:cNvSpPr/>
            <p:nvPr/>
          </p:nvSpPr>
          <p:spPr>
            <a:xfrm>
              <a:off x="6094186" y="2682276"/>
              <a:ext cx="358476" cy="531209"/>
            </a:xfrm>
            <a:custGeom>
              <a:rect b="b" l="l" r="r" t="t"/>
              <a:pathLst>
                <a:path extrusionOk="0" h="889" w="60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7" name="Google Shape;977;p53"/>
            <p:cNvSpPr/>
            <p:nvPr/>
          </p:nvSpPr>
          <p:spPr>
            <a:xfrm>
              <a:off x="5787732" y="3124950"/>
              <a:ext cx="616090" cy="277182"/>
            </a:xfrm>
            <a:custGeom>
              <a:rect b="b" l="l" r="r" t="t"/>
              <a:pathLst>
                <a:path extrusionOk="0" h="464" w="1031">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78" name="Google Shape;978;p53"/>
          <p:cNvGrpSpPr/>
          <p:nvPr/>
        </p:nvGrpSpPr>
        <p:grpSpPr>
          <a:xfrm>
            <a:off x="4982887" y="1550327"/>
            <a:ext cx="445627" cy="445604"/>
            <a:chOff x="6768809" y="2682265"/>
            <a:chExt cx="719915" cy="719877"/>
          </a:xfrm>
        </p:grpSpPr>
        <p:sp>
          <p:nvSpPr>
            <p:cNvPr id="979" name="Google Shape;979;p53"/>
            <p:cNvSpPr/>
            <p:nvPr/>
          </p:nvSpPr>
          <p:spPr>
            <a:xfrm>
              <a:off x="6768809" y="2682954"/>
              <a:ext cx="400157" cy="358101"/>
            </a:xfrm>
            <a:custGeom>
              <a:rect b="b" l="l" r="r" t="t"/>
              <a:pathLst>
                <a:path extrusionOk="0" h="571" w="638">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0" name="Google Shape;980;p53"/>
            <p:cNvSpPr/>
            <p:nvPr/>
          </p:nvSpPr>
          <p:spPr>
            <a:xfrm>
              <a:off x="6768809" y="3002032"/>
              <a:ext cx="358808" cy="400111"/>
            </a:xfrm>
            <a:custGeom>
              <a:rect b="b" l="l" r="r" t="t"/>
              <a:pathLst>
                <a:path extrusionOk="0" h="638" w="572">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1" name="Google Shape;981;p53"/>
            <p:cNvSpPr/>
            <p:nvPr/>
          </p:nvSpPr>
          <p:spPr>
            <a:xfrm>
              <a:off x="7129915" y="2682265"/>
              <a:ext cx="358808" cy="400111"/>
            </a:xfrm>
            <a:custGeom>
              <a:rect b="b" l="l" r="r" t="t"/>
              <a:pathLst>
                <a:path extrusionOk="0" h="638" w="572">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2" name="Google Shape;982;p53"/>
            <p:cNvSpPr/>
            <p:nvPr/>
          </p:nvSpPr>
          <p:spPr>
            <a:xfrm>
              <a:off x="7088567" y="3043581"/>
              <a:ext cx="400157" cy="358561"/>
            </a:xfrm>
            <a:custGeom>
              <a:rect b="b" l="l" r="r" t="t"/>
              <a:pathLst>
                <a:path extrusionOk="0" h="572" w="638">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83" name="Google Shape;983;p53"/>
          <p:cNvGrpSpPr/>
          <p:nvPr/>
        </p:nvGrpSpPr>
        <p:grpSpPr>
          <a:xfrm>
            <a:off x="5624209" y="1550356"/>
            <a:ext cx="445753" cy="445545"/>
            <a:chOff x="7804870" y="2682313"/>
            <a:chExt cx="720118" cy="719782"/>
          </a:xfrm>
        </p:grpSpPr>
        <p:sp>
          <p:nvSpPr>
            <p:cNvPr id="984" name="Google Shape;984;p53"/>
            <p:cNvSpPr/>
            <p:nvPr/>
          </p:nvSpPr>
          <p:spPr>
            <a:xfrm>
              <a:off x="7804870" y="2922841"/>
              <a:ext cx="256443" cy="407568"/>
            </a:xfrm>
            <a:custGeom>
              <a:rect b="b" l="l" r="r" t="t"/>
              <a:pathLst>
                <a:path extrusionOk="0" h="598" w="376">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5" name="Google Shape;985;p53"/>
            <p:cNvSpPr/>
            <p:nvPr/>
          </p:nvSpPr>
          <p:spPr>
            <a:xfrm>
              <a:off x="7823833" y="2682313"/>
              <a:ext cx="377215" cy="304549"/>
            </a:xfrm>
            <a:custGeom>
              <a:rect b="b" l="l" r="r" t="t"/>
              <a:pathLst>
                <a:path extrusionOk="0" h="447" w="553">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6" name="Google Shape;986;p53"/>
            <p:cNvSpPr/>
            <p:nvPr/>
          </p:nvSpPr>
          <p:spPr>
            <a:xfrm>
              <a:off x="8277575" y="2932985"/>
              <a:ext cx="247414" cy="390661"/>
            </a:xfrm>
            <a:custGeom>
              <a:rect b="b" l="l" r="r" t="t"/>
              <a:pathLst>
                <a:path extrusionOk="0" h="573" w="363">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7" name="Google Shape;987;p53"/>
            <p:cNvSpPr/>
            <p:nvPr/>
          </p:nvSpPr>
          <p:spPr>
            <a:xfrm>
              <a:off x="8166284" y="2682313"/>
              <a:ext cx="336357" cy="315595"/>
            </a:xfrm>
            <a:custGeom>
              <a:rect b="b" l="l" r="r" t="t"/>
              <a:pathLst>
                <a:path extrusionOk="0" h="463" w="493">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8" name="Google Shape;988;p53"/>
            <p:cNvSpPr/>
            <p:nvPr/>
          </p:nvSpPr>
          <p:spPr>
            <a:xfrm>
              <a:off x="7965147" y="3183207"/>
              <a:ext cx="408594" cy="218887"/>
            </a:xfrm>
            <a:custGeom>
              <a:rect b="b" l="l" r="r" t="t"/>
              <a:pathLst>
                <a:path extrusionOk="0" h="321" w="599">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89" name="Google Shape;989;p53"/>
          <p:cNvGrpSpPr/>
          <p:nvPr/>
        </p:nvGrpSpPr>
        <p:grpSpPr>
          <a:xfrm>
            <a:off x="6265657" y="1550125"/>
            <a:ext cx="446293" cy="446006"/>
            <a:chOff x="8841135" y="2681940"/>
            <a:chExt cx="720990" cy="720527"/>
          </a:xfrm>
        </p:grpSpPr>
        <p:sp>
          <p:nvSpPr>
            <p:cNvPr id="990" name="Google Shape;990;p53"/>
            <p:cNvSpPr/>
            <p:nvPr/>
          </p:nvSpPr>
          <p:spPr>
            <a:xfrm>
              <a:off x="8841135" y="2874744"/>
              <a:ext cx="210627" cy="348807"/>
            </a:xfrm>
            <a:custGeom>
              <a:rect b="b" l="l" r="r" t="t"/>
              <a:pathLst>
                <a:path extrusionOk="0" h="516" w="312">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91" name="Google Shape;991;p53"/>
            <p:cNvSpPr/>
            <p:nvPr/>
          </p:nvSpPr>
          <p:spPr>
            <a:xfrm>
              <a:off x="8899694" y="3138374"/>
              <a:ext cx="304599" cy="264093"/>
            </a:xfrm>
            <a:custGeom>
              <a:rect b="b" l="l" r="r" t="t"/>
              <a:pathLst>
                <a:path extrusionOk="0" h="391" w="451">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92" name="Google Shape;992;p53"/>
            <p:cNvSpPr/>
            <p:nvPr/>
          </p:nvSpPr>
          <p:spPr>
            <a:xfrm>
              <a:off x="8889742" y="2681940"/>
              <a:ext cx="344871" cy="273814"/>
            </a:xfrm>
            <a:custGeom>
              <a:rect b="b" l="l" r="r" t="t"/>
              <a:pathLst>
                <a:path extrusionOk="0" h="405" w="511">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93" name="Google Shape;993;p53"/>
            <p:cNvSpPr/>
            <p:nvPr/>
          </p:nvSpPr>
          <p:spPr>
            <a:xfrm>
              <a:off x="9198969" y="2681940"/>
              <a:ext cx="304599" cy="264325"/>
            </a:xfrm>
            <a:custGeom>
              <a:rect b="b" l="l" r="r" t="t"/>
              <a:pathLst>
                <a:path extrusionOk="0" h="391" w="451">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94" name="Google Shape;994;p53"/>
            <p:cNvSpPr/>
            <p:nvPr/>
          </p:nvSpPr>
          <p:spPr>
            <a:xfrm>
              <a:off x="9351499" y="2861088"/>
              <a:ext cx="210627" cy="348807"/>
            </a:xfrm>
            <a:custGeom>
              <a:rect b="b" l="l" r="r" t="t"/>
              <a:pathLst>
                <a:path extrusionOk="0" h="516" w="312">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95" name="Google Shape;995;p53"/>
            <p:cNvSpPr/>
            <p:nvPr/>
          </p:nvSpPr>
          <p:spPr>
            <a:xfrm>
              <a:off x="9168648" y="3128885"/>
              <a:ext cx="344871" cy="273120"/>
            </a:xfrm>
            <a:custGeom>
              <a:rect b="b" l="l" r="r" t="t"/>
              <a:pathLst>
                <a:path extrusionOk="0" h="404" w="511">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96" name="Google Shape;996;p53"/>
          <p:cNvGrpSpPr/>
          <p:nvPr/>
        </p:nvGrpSpPr>
        <p:grpSpPr>
          <a:xfrm>
            <a:off x="3699655" y="1550057"/>
            <a:ext cx="445260" cy="445260"/>
            <a:chOff x="4103687" y="1439862"/>
            <a:chExt cx="3986212" cy="3986211"/>
          </a:xfrm>
        </p:grpSpPr>
        <p:sp>
          <p:nvSpPr>
            <p:cNvPr id="997" name="Google Shape;997;p53"/>
            <p:cNvSpPr/>
            <p:nvPr/>
          </p:nvSpPr>
          <p:spPr>
            <a:xfrm>
              <a:off x="4103687" y="1439862"/>
              <a:ext cx="2254250" cy="3986211"/>
            </a:xfrm>
            <a:custGeom>
              <a:rect b="b" l="l" r="r" t="t"/>
              <a:pathLst>
                <a:path extrusionOk="0" h="887" w="502">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98" name="Google Shape;998;p53"/>
            <p:cNvSpPr/>
            <p:nvPr/>
          </p:nvSpPr>
          <p:spPr>
            <a:xfrm>
              <a:off x="5837237" y="1439862"/>
              <a:ext cx="2252662" cy="3986211"/>
            </a:xfrm>
            <a:custGeom>
              <a:rect b="b" l="l" r="r" t="t"/>
              <a:pathLst>
                <a:path extrusionOk="0" h="887" w="502">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99" name="Google Shape;999;p53"/>
          <p:cNvGrpSpPr/>
          <p:nvPr/>
        </p:nvGrpSpPr>
        <p:grpSpPr>
          <a:xfrm>
            <a:off x="6907645" y="1550361"/>
            <a:ext cx="445803" cy="445535"/>
            <a:chOff x="9878272" y="2682320"/>
            <a:chExt cx="720199" cy="719767"/>
          </a:xfrm>
        </p:grpSpPr>
        <p:sp>
          <p:nvSpPr>
            <p:cNvPr id="1000" name="Google Shape;1000;p53"/>
            <p:cNvSpPr/>
            <p:nvPr/>
          </p:nvSpPr>
          <p:spPr>
            <a:xfrm>
              <a:off x="10056560" y="2963533"/>
              <a:ext cx="541911" cy="438554"/>
            </a:xfrm>
            <a:custGeom>
              <a:rect b="b" l="l" r="r" t="t"/>
              <a:pathLst>
                <a:path extrusionOk="0" h="697" w="861">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1" name="Google Shape;1001;p53"/>
            <p:cNvSpPr/>
            <p:nvPr/>
          </p:nvSpPr>
          <p:spPr>
            <a:xfrm>
              <a:off x="9878272" y="2791266"/>
              <a:ext cx="459066" cy="594405"/>
            </a:xfrm>
            <a:custGeom>
              <a:rect b="b" l="l" r="r" t="t"/>
              <a:pathLst>
                <a:path extrusionOk="0" h="945" w="729">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2" name="Google Shape;1002;p53"/>
            <p:cNvSpPr/>
            <p:nvPr/>
          </p:nvSpPr>
          <p:spPr>
            <a:xfrm>
              <a:off x="9994853" y="2682320"/>
              <a:ext cx="583546" cy="500170"/>
            </a:xfrm>
            <a:custGeom>
              <a:rect b="b" l="l" r="r" t="t"/>
              <a:pathLst>
                <a:path extrusionOk="0" h="795" w="927">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03" name="Google Shape;1003;p53"/>
          <p:cNvGrpSpPr/>
          <p:nvPr/>
        </p:nvGrpSpPr>
        <p:grpSpPr>
          <a:xfrm>
            <a:off x="7549143" y="1550278"/>
            <a:ext cx="445700" cy="445701"/>
            <a:chOff x="10914618" y="2682187"/>
            <a:chExt cx="720033" cy="720033"/>
          </a:xfrm>
        </p:grpSpPr>
        <p:sp>
          <p:nvSpPr>
            <p:cNvPr id="1004" name="Google Shape;1004;p53"/>
            <p:cNvSpPr/>
            <p:nvPr/>
          </p:nvSpPr>
          <p:spPr>
            <a:xfrm>
              <a:off x="11401733" y="2955582"/>
              <a:ext cx="229448" cy="412406"/>
            </a:xfrm>
            <a:custGeom>
              <a:rect b="b" l="l" r="r" t="t"/>
              <a:pathLst>
                <a:path extrusionOk="0" h="602" w="335">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5" name="Google Shape;1005;p53"/>
            <p:cNvSpPr/>
            <p:nvPr/>
          </p:nvSpPr>
          <p:spPr>
            <a:xfrm>
              <a:off x="10914618" y="3012482"/>
              <a:ext cx="370771" cy="315723"/>
            </a:xfrm>
            <a:custGeom>
              <a:rect b="b" l="l" r="r" t="t"/>
              <a:pathLst>
                <a:path extrusionOk="0" h="461" w="542">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6" name="Google Shape;1006;p53"/>
            <p:cNvSpPr/>
            <p:nvPr/>
          </p:nvSpPr>
          <p:spPr>
            <a:xfrm>
              <a:off x="11136202" y="2682187"/>
              <a:ext cx="343016" cy="292593"/>
            </a:xfrm>
            <a:custGeom>
              <a:rect b="b" l="l" r="r" t="t"/>
              <a:pathLst>
                <a:path extrusionOk="0" h="427" w="501">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7" name="Google Shape;1007;p53"/>
            <p:cNvSpPr/>
            <p:nvPr/>
          </p:nvSpPr>
          <p:spPr>
            <a:xfrm>
              <a:off x="10917856" y="2716419"/>
              <a:ext cx="230142" cy="411712"/>
            </a:xfrm>
            <a:custGeom>
              <a:rect b="b" l="l" r="r" t="t"/>
              <a:pathLst>
                <a:path extrusionOk="0" h="601" w="336">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8" name="Google Shape;1008;p53"/>
            <p:cNvSpPr/>
            <p:nvPr/>
          </p:nvSpPr>
          <p:spPr>
            <a:xfrm>
              <a:off x="11069819" y="3108934"/>
              <a:ext cx="343016" cy="293287"/>
            </a:xfrm>
            <a:custGeom>
              <a:rect b="b" l="l" r="r" t="t"/>
              <a:pathLst>
                <a:path extrusionOk="0" h="428" w="501">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09" name="Google Shape;1009;p53"/>
            <p:cNvSpPr/>
            <p:nvPr/>
          </p:nvSpPr>
          <p:spPr>
            <a:xfrm>
              <a:off x="11263647" y="2756203"/>
              <a:ext cx="371003" cy="315723"/>
            </a:xfrm>
            <a:custGeom>
              <a:rect b="b" l="l" r="r" t="t"/>
              <a:pathLst>
                <a:path extrusionOk="0" h="461" w="542">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10" name="Google Shape;1010;p53"/>
          <p:cNvGrpSpPr/>
          <p:nvPr/>
        </p:nvGrpSpPr>
        <p:grpSpPr>
          <a:xfrm>
            <a:off x="1772664" y="843057"/>
            <a:ext cx="361521" cy="445816"/>
            <a:chOff x="1582665" y="1011072"/>
            <a:chExt cx="584040" cy="720220"/>
          </a:xfrm>
        </p:grpSpPr>
        <p:sp>
          <p:nvSpPr>
            <p:cNvPr id="1011" name="Google Shape;1011;p53"/>
            <p:cNvSpPr/>
            <p:nvPr/>
          </p:nvSpPr>
          <p:spPr>
            <a:xfrm>
              <a:off x="1638485" y="1571653"/>
              <a:ext cx="449564" cy="159640"/>
            </a:xfrm>
            <a:custGeom>
              <a:rect b="b" l="l" r="r" t="t"/>
              <a:pathLst>
                <a:path extrusionOk="0" h="273" w="767">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2" name="Google Shape;1012;p53"/>
            <p:cNvSpPr/>
            <p:nvPr/>
          </p:nvSpPr>
          <p:spPr>
            <a:xfrm>
              <a:off x="1590507" y="1435245"/>
              <a:ext cx="515072" cy="136407"/>
            </a:xfrm>
            <a:custGeom>
              <a:rect b="b" l="l" r="r" t="t"/>
              <a:pathLst>
                <a:path extrusionOk="0" h="233" w="879">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3" name="Google Shape;1013;p53"/>
            <p:cNvSpPr/>
            <p:nvPr/>
          </p:nvSpPr>
          <p:spPr>
            <a:xfrm>
              <a:off x="1582665" y="1299068"/>
              <a:ext cx="576890" cy="136177"/>
            </a:xfrm>
            <a:custGeom>
              <a:rect b="b" l="l" r="r" t="t"/>
              <a:pathLst>
                <a:path extrusionOk="0" h="233" w="984">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4" name="Google Shape;1014;p53"/>
            <p:cNvSpPr/>
            <p:nvPr/>
          </p:nvSpPr>
          <p:spPr>
            <a:xfrm>
              <a:off x="1665934" y="1011072"/>
              <a:ext cx="484393" cy="151589"/>
            </a:xfrm>
            <a:custGeom>
              <a:rect b="b" l="l" r="r" t="t"/>
              <a:pathLst>
                <a:path extrusionOk="0" h="259" w="826">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5" name="Google Shape;1015;p53"/>
            <p:cNvSpPr/>
            <p:nvPr/>
          </p:nvSpPr>
          <p:spPr>
            <a:xfrm>
              <a:off x="1639639" y="1162661"/>
              <a:ext cx="527066" cy="136407"/>
            </a:xfrm>
            <a:custGeom>
              <a:rect b="b" l="l" r="r" t="t"/>
              <a:pathLst>
                <a:path extrusionOk="0" h="233" w="899">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16" name="Google Shape;1016;p53"/>
          <p:cNvGrpSpPr/>
          <p:nvPr/>
        </p:nvGrpSpPr>
        <p:grpSpPr>
          <a:xfrm>
            <a:off x="2374048" y="843078"/>
            <a:ext cx="379481" cy="445796"/>
            <a:chOff x="2554206" y="1011105"/>
            <a:chExt cx="613055" cy="720187"/>
          </a:xfrm>
        </p:grpSpPr>
        <p:sp>
          <p:nvSpPr>
            <p:cNvPr id="1017" name="Google Shape;1017;p53"/>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8" name="Google Shape;1018;p53"/>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9" name="Google Shape;1019;p53"/>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20" name="Google Shape;1020;p53"/>
          <p:cNvGrpSpPr/>
          <p:nvPr/>
        </p:nvGrpSpPr>
        <p:grpSpPr>
          <a:xfrm>
            <a:off x="6922223" y="797418"/>
            <a:ext cx="460705" cy="491455"/>
            <a:chOff x="9901824" y="937343"/>
            <a:chExt cx="744273" cy="793950"/>
          </a:xfrm>
        </p:grpSpPr>
        <p:grpSp>
          <p:nvGrpSpPr>
            <p:cNvPr id="1021" name="Google Shape;1021;p53"/>
            <p:cNvGrpSpPr/>
            <p:nvPr/>
          </p:nvGrpSpPr>
          <p:grpSpPr>
            <a:xfrm>
              <a:off x="9901824" y="937343"/>
              <a:ext cx="744273" cy="793950"/>
              <a:chOff x="9901824" y="937343"/>
              <a:chExt cx="744273" cy="793950"/>
            </a:xfrm>
          </p:grpSpPr>
          <p:sp>
            <p:nvSpPr>
              <p:cNvPr id="1022" name="Google Shape;1022;p53"/>
              <p:cNvSpPr/>
              <p:nvPr/>
            </p:nvSpPr>
            <p:spPr>
              <a:xfrm>
                <a:off x="10463799" y="1043794"/>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3" name="Google Shape;1023;p53"/>
              <p:cNvSpPr/>
              <p:nvPr/>
            </p:nvSpPr>
            <p:spPr>
              <a:xfrm>
                <a:off x="10546077" y="1303491"/>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4" name="Google Shape;1024;p53"/>
              <p:cNvSpPr/>
              <p:nvPr/>
            </p:nvSpPr>
            <p:spPr>
              <a:xfrm>
                <a:off x="10463799" y="1499539"/>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5" name="Google Shape;1025;p53"/>
              <p:cNvSpPr/>
              <p:nvPr/>
            </p:nvSpPr>
            <p:spPr>
              <a:xfrm>
                <a:off x="10008275" y="1500204"/>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6" name="Google Shape;1026;p53"/>
              <p:cNvSpPr/>
              <p:nvPr/>
            </p:nvSpPr>
            <p:spPr>
              <a:xfrm>
                <a:off x="9901824" y="1303934"/>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7" name="Google Shape;1027;p53"/>
              <p:cNvSpPr/>
              <p:nvPr/>
            </p:nvSpPr>
            <p:spPr>
              <a:xfrm>
                <a:off x="10008275" y="1044237"/>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8" name="Google Shape;1028;p53"/>
              <p:cNvSpPr/>
              <p:nvPr/>
            </p:nvSpPr>
            <p:spPr>
              <a:xfrm>
                <a:off x="10267751" y="937343"/>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9" name="Google Shape;1029;p53"/>
              <p:cNvSpPr/>
              <p:nvPr/>
            </p:nvSpPr>
            <p:spPr>
              <a:xfrm>
                <a:off x="10183698" y="1629498"/>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0" name="Google Shape;1030;p53"/>
              <p:cNvSpPr/>
              <p:nvPr/>
            </p:nvSpPr>
            <p:spPr>
              <a:xfrm>
                <a:off x="10188356" y="1667865"/>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1" name="Google Shape;1031;p53"/>
              <p:cNvSpPr/>
              <p:nvPr/>
            </p:nvSpPr>
            <p:spPr>
              <a:xfrm>
                <a:off x="10212751" y="1705567"/>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1032" name="Google Shape;1032;p53"/>
            <p:cNvSpPr/>
            <p:nvPr/>
          </p:nvSpPr>
          <p:spPr>
            <a:xfrm>
              <a:off x="10047751" y="1220548"/>
              <a:ext cx="217117" cy="205362"/>
            </a:xfrm>
            <a:custGeom>
              <a:rect b="b" l="l" r="r" t="t"/>
              <a:pathLst>
                <a:path extrusionOk="0" h="359" w="38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3" name="Google Shape;1033;p53"/>
            <p:cNvSpPr/>
            <p:nvPr/>
          </p:nvSpPr>
          <p:spPr>
            <a:xfrm>
              <a:off x="10063053" y="1080830"/>
              <a:ext cx="205806" cy="250604"/>
            </a:xfrm>
            <a:custGeom>
              <a:rect b="b" l="l" r="r" t="t"/>
              <a:pathLst>
                <a:path extrusionOk="0" h="438" w="36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4" name="Google Shape;1034;p53"/>
            <p:cNvSpPr/>
            <p:nvPr/>
          </p:nvSpPr>
          <p:spPr>
            <a:xfrm>
              <a:off x="10276400" y="1080830"/>
              <a:ext cx="208024" cy="250604"/>
            </a:xfrm>
            <a:custGeom>
              <a:rect b="b" l="l" r="r" t="t"/>
              <a:pathLst>
                <a:path extrusionOk="0" h="438" w="364">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5" name="Google Shape;1035;p53"/>
            <p:cNvSpPr/>
            <p:nvPr/>
          </p:nvSpPr>
          <p:spPr>
            <a:xfrm>
              <a:off x="10280392" y="1218773"/>
              <a:ext cx="219334" cy="208689"/>
            </a:xfrm>
            <a:custGeom>
              <a:rect b="b" l="l" r="r" t="t"/>
              <a:pathLst>
                <a:path extrusionOk="0" h="365" w="384">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6" name="Google Shape;1036;p53"/>
            <p:cNvSpPr/>
            <p:nvPr/>
          </p:nvSpPr>
          <p:spPr>
            <a:xfrm>
              <a:off x="10116279" y="1345184"/>
              <a:ext cx="152580" cy="267681"/>
            </a:xfrm>
            <a:custGeom>
              <a:rect b="b" l="l" r="r" t="t"/>
              <a:pathLst>
                <a:path extrusionOk="0" h="468" w="267">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37" name="Google Shape;1037;p53"/>
            <p:cNvSpPr/>
            <p:nvPr/>
          </p:nvSpPr>
          <p:spPr>
            <a:xfrm>
              <a:off x="10276400" y="1345184"/>
              <a:ext cx="154798" cy="267681"/>
            </a:xfrm>
            <a:custGeom>
              <a:rect b="b" l="l" r="r" t="t"/>
              <a:pathLst>
                <a:path extrusionOk="0" h="468" w="271">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38" name="Google Shape;1038;p53"/>
          <p:cNvGrpSpPr/>
          <p:nvPr/>
        </p:nvGrpSpPr>
        <p:grpSpPr>
          <a:xfrm>
            <a:off x="2993392" y="843244"/>
            <a:ext cx="369868" cy="445629"/>
            <a:chOff x="3554761" y="1011374"/>
            <a:chExt cx="597525" cy="719918"/>
          </a:xfrm>
        </p:grpSpPr>
        <p:sp>
          <p:nvSpPr>
            <p:cNvPr id="1039" name="Google Shape;1039;p53"/>
            <p:cNvSpPr/>
            <p:nvPr/>
          </p:nvSpPr>
          <p:spPr>
            <a:xfrm>
              <a:off x="3615879" y="1376596"/>
              <a:ext cx="441685" cy="354696"/>
            </a:xfrm>
            <a:custGeom>
              <a:rect b="b" l="l" r="r" t="t"/>
              <a:pathLst>
                <a:path extrusionOk="0" h="638" w="797">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40" name="Google Shape;1040;p53"/>
            <p:cNvSpPr/>
            <p:nvPr/>
          </p:nvSpPr>
          <p:spPr>
            <a:xfrm>
              <a:off x="3554761" y="1164199"/>
              <a:ext cx="288366" cy="430478"/>
            </a:xfrm>
            <a:custGeom>
              <a:rect b="b" l="l" r="r" t="t"/>
              <a:pathLst>
                <a:path extrusionOk="0" h="774" w="52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41" name="Google Shape;1041;p53"/>
            <p:cNvSpPr/>
            <p:nvPr/>
          </p:nvSpPr>
          <p:spPr>
            <a:xfrm>
              <a:off x="3860350" y="1126940"/>
              <a:ext cx="291937" cy="427110"/>
            </a:xfrm>
            <a:custGeom>
              <a:rect b="b" l="l" r="r" t="t"/>
              <a:pathLst>
                <a:path extrusionOk="0" h="768" w="527">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42" name="Google Shape;1042;p53"/>
            <p:cNvSpPr/>
            <p:nvPr/>
          </p:nvSpPr>
          <p:spPr>
            <a:xfrm>
              <a:off x="3644023" y="1011374"/>
              <a:ext cx="449665" cy="347961"/>
            </a:xfrm>
            <a:custGeom>
              <a:rect b="b" l="l" r="r" t="t"/>
              <a:pathLst>
                <a:path extrusionOk="0" h="626" w="811">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43" name="Google Shape;1043;p53"/>
          <p:cNvGrpSpPr/>
          <p:nvPr/>
        </p:nvGrpSpPr>
        <p:grpSpPr>
          <a:xfrm>
            <a:off x="3603122" y="843032"/>
            <a:ext cx="370755" cy="445841"/>
            <a:chOff x="4539787" y="1011032"/>
            <a:chExt cx="598958" cy="720261"/>
          </a:xfrm>
        </p:grpSpPr>
        <p:sp>
          <p:nvSpPr>
            <p:cNvPr id="1044" name="Google Shape;1044;p53"/>
            <p:cNvSpPr/>
            <p:nvPr/>
          </p:nvSpPr>
          <p:spPr>
            <a:xfrm>
              <a:off x="4849480" y="1011032"/>
              <a:ext cx="289264" cy="340491"/>
            </a:xfrm>
            <a:custGeom>
              <a:rect b="b" l="l" r="r" t="t"/>
              <a:pathLst>
                <a:path extrusionOk="0" h="610" w="518">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45" name="Google Shape;1045;p53"/>
            <p:cNvSpPr/>
            <p:nvPr/>
          </p:nvSpPr>
          <p:spPr>
            <a:xfrm>
              <a:off x="4599335" y="1012768"/>
              <a:ext cx="277094" cy="339188"/>
            </a:xfrm>
            <a:custGeom>
              <a:rect b="b" l="l" r="r" t="t"/>
              <a:pathLst>
                <a:path extrusionOk="0" h="608" w="496">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46" name="Google Shape;1046;p53"/>
            <p:cNvSpPr/>
            <p:nvPr/>
          </p:nvSpPr>
          <p:spPr>
            <a:xfrm>
              <a:off x="4539787" y="1276220"/>
              <a:ext cx="295350" cy="349606"/>
            </a:xfrm>
            <a:custGeom>
              <a:rect b="b" l="l" r="r" t="t"/>
              <a:pathLst>
                <a:path extrusionOk="0" h="627" w="529">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47" name="Google Shape;1047;p53"/>
            <p:cNvSpPr/>
            <p:nvPr/>
          </p:nvSpPr>
          <p:spPr>
            <a:xfrm>
              <a:off x="4854479" y="1272314"/>
              <a:ext cx="277529" cy="353078"/>
            </a:xfrm>
            <a:custGeom>
              <a:rect b="b" l="l" r="r" t="t"/>
              <a:pathLst>
                <a:path extrusionOk="0" h="633" w="497">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48" name="Google Shape;1048;p53"/>
            <p:cNvSpPr/>
            <p:nvPr/>
          </p:nvSpPr>
          <p:spPr>
            <a:xfrm>
              <a:off x="4661491" y="1370403"/>
              <a:ext cx="388584" cy="360890"/>
            </a:xfrm>
            <a:custGeom>
              <a:rect b="b" l="l" r="r" t="t"/>
              <a:pathLst>
                <a:path extrusionOk="0" h="647" w="696">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49" name="Google Shape;1049;p53"/>
          <p:cNvGrpSpPr/>
          <p:nvPr/>
        </p:nvGrpSpPr>
        <p:grpSpPr>
          <a:xfrm>
            <a:off x="4213740" y="843140"/>
            <a:ext cx="366917" cy="445733"/>
            <a:chOff x="5526246" y="1011207"/>
            <a:chExt cx="592758" cy="720086"/>
          </a:xfrm>
        </p:grpSpPr>
        <p:sp>
          <p:nvSpPr>
            <p:cNvPr id="1050" name="Google Shape;1050;p53"/>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1" name="Google Shape;1051;p53"/>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2" name="Google Shape;1052;p53"/>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3" name="Google Shape;1053;p53"/>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4" name="Google Shape;1054;p53"/>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5" name="Google Shape;1055;p53"/>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56" name="Google Shape;1056;p53"/>
          <p:cNvGrpSpPr/>
          <p:nvPr/>
        </p:nvGrpSpPr>
        <p:grpSpPr>
          <a:xfrm>
            <a:off x="1168508" y="843134"/>
            <a:ext cx="364294" cy="445740"/>
            <a:chOff x="606645" y="1011196"/>
            <a:chExt cx="588520" cy="720096"/>
          </a:xfrm>
        </p:grpSpPr>
        <p:sp>
          <p:nvSpPr>
            <p:cNvPr id="1057" name="Google Shape;1057;p53"/>
            <p:cNvSpPr/>
            <p:nvPr/>
          </p:nvSpPr>
          <p:spPr>
            <a:xfrm>
              <a:off x="659316" y="1517469"/>
              <a:ext cx="456722" cy="213824"/>
            </a:xfrm>
            <a:custGeom>
              <a:rect b="b" l="l" r="r" t="t"/>
              <a:pathLst>
                <a:path extrusionOk="0" h="358" w="763">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8" name="Google Shape;1058;p53"/>
            <p:cNvSpPr/>
            <p:nvPr/>
          </p:nvSpPr>
          <p:spPr>
            <a:xfrm>
              <a:off x="606645" y="1354464"/>
              <a:ext cx="561583" cy="154615"/>
            </a:xfrm>
            <a:custGeom>
              <a:rect b="b" l="l" r="r" t="t"/>
              <a:pathLst>
                <a:path extrusionOk="0" h="259" w="938">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9" name="Google Shape;1059;p53"/>
            <p:cNvSpPr/>
            <p:nvPr/>
          </p:nvSpPr>
          <p:spPr>
            <a:xfrm>
              <a:off x="661721" y="1191460"/>
              <a:ext cx="533444" cy="154135"/>
            </a:xfrm>
            <a:custGeom>
              <a:rect b="b" l="l" r="r" t="t"/>
              <a:pathLst>
                <a:path extrusionOk="0" h="258" w="891">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0" name="Google Shape;1060;p53"/>
            <p:cNvSpPr/>
            <p:nvPr/>
          </p:nvSpPr>
          <p:spPr>
            <a:xfrm>
              <a:off x="683367" y="1011196"/>
              <a:ext cx="497368" cy="171394"/>
            </a:xfrm>
            <a:custGeom>
              <a:rect b="b" l="l" r="r" t="t"/>
              <a:pathLst>
                <a:path extrusionOk="0" h="287" w="831">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61" name="Google Shape;1061;p53"/>
          <p:cNvGrpSpPr/>
          <p:nvPr/>
        </p:nvGrpSpPr>
        <p:grpSpPr>
          <a:xfrm>
            <a:off x="7622791" y="843111"/>
            <a:ext cx="298405" cy="445762"/>
            <a:chOff x="11033597" y="1011159"/>
            <a:chExt cx="482075" cy="720133"/>
          </a:xfrm>
        </p:grpSpPr>
        <p:sp>
          <p:nvSpPr>
            <p:cNvPr id="1062" name="Google Shape;1062;p53"/>
            <p:cNvSpPr/>
            <p:nvPr/>
          </p:nvSpPr>
          <p:spPr>
            <a:xfrm>
              <a:off x="11033597" y="1414369"/>
              <a:ext cx="482075" cy="151349"/>
            </a:xfrm>
            <a:custGeom>
              <a:rect b="b" l="l" r="r" t="t"/>
              <a:pathLst>
                <a:path extrusionOk="0" h="227" w="724">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63" name="Google Shape;1063;p53"/>
            <p:cNvSpPr/>
            <p:nvPr/>
          </p:nvSpPr>
          <p:spPr>
            <a:xfrm>
              <a:off x="11142821" y="1011159"/>
              <a:ext cx="263627" cy="229006"/>
            </a:xfrm>
            <a:custGeom>
              <a:rect b="b" l="l" r="r" t="t"/>
              <a:pathLst>
                <a:path extrusionOk="0" h="343" w="396">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64" name="Google Shape;1064;p53"/>
            <p:cNvSpPr/>
            <p:nvPr/>
          </p:nvSpPr>
          <p:spPr>
            <a:xfrm>
              <a:off x="11052228" y="1576445"/>
              <a:ext cx="444813" cy="154847"/>
            </a:xfrm>
            <a:custGeom>
              <a:rect b="b" l="l" r="r" t="t"/>
              <a:pathLst>
                <a:path extrusionOk="0" h="232" w="668">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065" name="Google Shape;1065;p53"/>
            <p:cNvSpPr/>
            <p:nvPr/>
          </p:nvSpPr>
          <p:spPr>
            <a:xfrm>
              <a:off x="11051762" y="1251592"/>
              <a:ext cx="446676" cy="151349"/>
            </a:xfrm>
            <a:custGeom>
              <a:rect b="b" l="l" r="r" t="t"/>
              <a:pathLst>
                <a:path extrusionOk="0" h="227" w="671">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066" name="Google Shape;1066;p53"/>
          <p:cNvGrpSpPr/>
          <p:nvPr/>
        </p:nvGrpSpPr>
        <p:grpSpPr>
          <a:xfrm>
            <a:off x="6221656" y="797418"/>
            <a:ext cx="460705" cy="491455"/>
            <a:chOff x="8770051" y="937343"/>
            <a:chExt cx="744273" cy="793950"/>
          </a:xfrm>
        </p:grpSpPr>
        <p:sp>
          <p:nvSpPr>
            <p:cNvPr id="1067" name="Google Shape;1067;p53"/>
            <p:cNvSpPr/>
            <p:nvPr/>
          </p:nvSpPr>
          <p:spPr>
            <a:xfrm>
              <a:off x="8968558" y="1402926"/>
              <a:ext cx="348361" cy="98539"/>
            </a:xfrm>
            <a:custGeom>
              <a:rect b="b" l="l" r="r" t="t"/>
              <a:pathLst>
                <a:path extrusionOk="0" h="492696" w="1741804">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8" name="Google Shape;1068;p53"/>
            <p:cNvSpPr/>
            <p:nvPr/>
          </p:nvSpPr>
          <p:spPr>
            <a:xfrm>
              <a:off x="8960465" y="1079360"/>
              <a:ext cx="362496" cy="102351"/>
            </a:xfrm>
            <a:custGeom>
              <a:rect b="b" l="l" r="r" t="t"/>
              <a:pathLst>
                <a:path extrusionOk="0" h="511754" w="181248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9" name="Google Shape;1069;p53"/>
            <p:cNvSpPr/>
            <p:nvPr/>
          </p:nvSpPr>
          <p:spPr>
            <a:xfrm>
              <a:off x="8930121" y="1189758"/>
              <a:ext cx="422643" cy="98539"/>
            </a:xfrm>
            <a:custGeom>
              <a:rect b="b" l="l" r="r" t="t"/>
              <a:pathLst>
                <a:path extrusionOk="0" h="492696" w="2113216">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0" name="Google Shape;1070;p53"/>
            <p:cNvSpPr/>
            <p:nvPr/>
          </p:nvSpPr>
          <p:spPr>
            <a:xfrm>
              <a:off x="8930847" y="1296342"/>
              <a:ext cx="421894" cy="98539"/>
            </a:xfrm>
            <a:custGeom>
              <a:rect b="b" l="l" r="r" t="t"/>
              <a:pathLst>
                <a:path extrusionOk="0" h="492696" w="2109469">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1" name="Google Shape;1071;p53"/>
            <p:cNvSpPr/>
            <p:nvPr/>
          </p:nvSpPr>
          <p:spPr>
            <a:xfrm>
              <a:off x="9031006" y="1509510"/>
              <a:ext cx="223837" cy="102349"/>
            </a:xfrm>
            <a:custGeom>
              <a:rect b="b" l="l" r="r" t="t"/>
              <a:pathLst>
                <a:path extrusionOk="0" h="511746" w="1119187">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72" name="Google Shape;1072;p53"/>
            <p:cNvGrpSpPr/>
            <p:nvPr/>
          </p:nvGrpSpPr>
          <p:grpSpPr>
            <a:xfrm>
              <a:off x="8770051" y="937343"/>
              <a:ext cx="744273" cy="793950"/>
              <a:chOff x="6565437" y="1588001"/>
              <a:chExt cx="744273" cy="793950"/>
            </a:xfrm>
          </p:grpSpPr>
          <p:sp>
            <p:nvSpPr>
              <p:cNvPr id="1073" name="Google Shape;1073;p53"/>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4" name="Google Shape;1074;p53"/>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5" name="Google Shape;1075;p53"/>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6" name="Google Shape;1076;p53"/>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7" name="Google Shape;1077;p53"/>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8" name="Google Shape;1078;p53"/>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9" name="Google Shape;1079;p53"/>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0" name="Google Shape;1080;p53"/>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1" name="Google Shape;1081;p53"/>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2" name="Google Shape;1082;p53"/>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083" name="Google Shape;1083;p53"/>
          <p:cNvGrpSpPr/>
          <p:nvPr/>
        </p:nvGrpSpPr>
        <p:grpSpPr>
          <a:xfrm>
            <a:off x="4820520" y="797418"/>
            <a:ext cx="460705" cy="491455"/>
            <a:chOff x="6506504" y="937343"/>
            <a:chExt cx="744273" cy="793950"/>
          </a:xfrm>
        </p:grpSpPr>
        <p:sp>
          <p:nvSpPr>
            <p:cNvPr id="1084" name="Google Shape;1084;p53"/>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5" name="Google Shape;1085;p53"/>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6" name="Google Shape;1086;p53"/>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87" name="Google Shape;1087;p53"/>
            <p:cNvGrpSpPr/>
            <p:nvPr/>
          </p:nvGrpSpPr>
          <p:grpSpPr>
            <a:xfrm>
              <a:off x="6506504" y="937343"/>
              <a:ext cx="744273" cy="793950"/>
              <a:chOff x="6565437" y="1588001"/>
              <a:chExt cx="744273" cy="793950"/>
            </a:xfrm>
          </p:grpSpPr>
          <p:sp>
            <p:nvSpPr>
              <p:cNvPr id="1088" name="Google Shape;1088;p53"/>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9" name="Google Shape;1089;p53"/>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0" name="Google Shape;1090;p53"/>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1" name="Google Shape;1091;p53"/>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2" name="Google Shape;1092;p53"/>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3" name="Google Shape;1093;p53"/>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4" name="Google Shape;1094;p53"/>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5" name="Google Shape;1095;p53"/>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6" name="Google Shape;1096;p53"/>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7" name="Google Shape;1097;p53"/>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098" name="Google Shape;1098;p53"/>
          <p:cNvGrpSpPr/>
          <p:nvPr/>
        </p:nvGrpSpPr>
        <p:grpSpPr>
          <a:xfrm>
            <a:off x="5521088" y="797418"/>
            <a:ext cx="460705" cy="491455"/>
            <a:chOff x="7638277" y="937343"/>
            <a:chExt cx="744273" cy="793950"/>
          </a:xfrm>
        </p:grpSpPr>
        <p:sp>
          <p:nvSpPr>
            <p:cNvPr id="1099" name="Google Shape;1099;p53"/>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0" name="Google Shape;1100;p53"/>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1" name="Google Shape;1101;p53"/>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2" name="Google Shape;1102;p53"/>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03" name="Google Shape;1103;p53"/>
            <p:cNvGrpSpPr/>
            <p:nvPr/>
          </p:nvGrpSpPr>
          <p:grpSpPr>
            <a:xfrm>
              <a:off x="7638277" y="937343"/>
              <a:ext cx="744273" cy="793950"/>
              <a:chOff x="6565437" y="1588001"/>
              <a:chExt cx="744273" cy="793950"/>
            </a:xfrm>
          </p:grpSpPr>
          <p:sp>
            <p:nvSpPr>
              <p:cNvPr id="1104" name="Google Shape;1104;p53"/>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5" name="Google Shape;1105;p53"/>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6" name="Google Shape;1106;p53"/>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7" name="Google Shape;1107;p53"/>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8" name="Google Shape;1108;p53"/>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9" name="Google Shape;1109;p53"/>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0" name="Google Shape;1110;p53"/>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1" name="Google Shape;1111;p53"/>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2" name="Google Shape;1112;p53"/>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3" name="Google Shape;1113;p53"/>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114" name="Google Shape;1114;p53"/>
          <p:cNvGrpSpPr/>
          <p:nvPr/>
        </p:nvGrpSpPr>
        <p:grpSpPr>
          <a:xfrm>
            <a:off x="3061198" y="2986973"/>
            <a:ext cx="445779" cy="400764"/>
            <a:chOff x="3778727" y="4460423"/>
            <a:chExt cx="720160" cy="647438"/>
          </a:xfrm>
        </p:grpSpPr>
        <p:sp>
          <p:nvSpPr>
            <p:cNvPr id="1115" name="Google Shape;1115;p53"/>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6" name="Google Shape;1116;p53"/>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7" name="Google Shape;1117;p53"/>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8" name="Google Shape;1118;p53"/>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9" name="Google Shape;1119;p53"/>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0" name="Google Shape;1120;p53"/>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1" name="Google Shape;1121;p53"/>
            <p:cNvSpPr/>
            <p:nvPr/>
          </p:nvSpPr>
          <p:spPr>
            <a:xfrm>
              <a:off x="3778727" y="4460423"/>
              <a:ext cx="719100" cy="792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22" name="Google Shape;1122;p53"/>
          <p:cNvGrpSpPr/>
          <p:nvPr/>
        </p:nvGrpSpPr>
        <p:grpSpPr>
          <a:xfrm>
            <a:off x="1138083" y="2972048"/>
            <a:ext cx="445680" cy="430613"/>
            <a:chOff x="557494" y="4436312"/>
            <a:chExt cx="720000" cy="695660"/>
          </a:xfrm>
        </p:grpSpPr>
        <p:sp>
          <p:nvSpPr>
            <p:cNvPr id="1123" name="Google Shape;1123;p53"/>
            <p:cNvSpPr/>
            <p:nvPr/>
          </p:nvSpPr>
          <p:spPr>
            <a:xfrm>
              <a:off x="557494" y="4436312"/>
              <a:ext cx="720000" cy="1446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4" name="Google Shape;1124;p53"/>
            <p:cNvSpPr/>
            <p:nvPr/>
          </p:nvSpPr>
          <p:spPr>
            <a:xfrm>
              <a:off x="651816" y="4730082"/>
              <a:ext cx="533789" cy="218575"/>
            </a:xfrm>
            <a:custGeom>
              <a:rect b="b" l="l" r="r" t="t"/>
              <a:pathLst>
                <a:path extrusionOk="0" h="325" w="791">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5" name="Google Shape;1125;p53"/>
            <p:cNvSpPr/>
            <p:nvPr/>
          </p:nvSpPr>
          <p:spPr>
            <a:xfrm>
              <a:off x="564298" y="4539996"/>
              <a:ext cx="709060" cy="225815"/>
            </a:xfrm>
            <a:custGeom>
              <a:rect b="b" l="l" r="r" t="t"/>
              <a:pathLst>
                <a:path extrusionOk="0" h="336" w="1051">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6" name="Google Shape;1126;p53"/>
            <p:cNvSpPr/>
            <p:nvPr/>
          </p:nvSpPr>
          <p:spPr>
            <a:xfrm>
              <a:off x="739569" y="4921102"/>
              <a:ext cx="357815" cy="210870"/>
            </a:xfrm>
            <a:custGeom>
              <a:rect b="b" l="l" r="r" t="t"/>
              <a:pathLst>
                <a:path extrusionOk="0" h="314" w="53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27" name="Google Shape;1127;p53"/>
          <p:cNvGrpSpPr/>
          <p:nvPr/>
        </p:nvGrpSpPr>
        <p:grpSpPr>
          <a:xfrm>
            <a:off x="4343305" y="2964459"/>
            <a:ext cx="445833" cy="445792"/>
            <a:chOff x="5926265" y="4424051"/>
            <a:chExt cx="720246" cy="720181"/>
          </a:xfrm>
        </p:grpSpPr>
        <p:sp>
          <p:nvSpPr>
            <p:cNvPr id="1128" name="Google Shape;1128;p53"/>
            <p:cNvSpPr/>
            <p:nvPr/>
          </p:nvSpPr>
          <p:spPr>
            <a:xfrm>
              <a:off x="5926265" y="4424051"/>
              <a:ext cx="355650" cy="355620"/>
            </a:xfrm>
            <a:custGeom>
              <a:rect b="b" l="l" r="r" t="t"/>
              <a:pathLst>
                <a:path extrusionOk="0" h="671" w="671">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9" name="Google Shape;1129;p53"/>
            <p:cNvSpPr/>
            <p:nvPr/>
          </p:nvSpPr>
          <p:spPr>
            <a:xfrm>
              <a:off x="5926265" y="4788612"/>
              <a:ext cx="355650" cy="355620"/>
            </a:xfrm>
            <a:custGeom>
              <a:rect b="b" l="l" r="r" t="t"/>
              <a:pathLst>
                <a:path extrusionOk="0" h="671" w="671">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0" name="Google Shape;1130;p53"/>
            <p:cNvSpPr/>
            <p:nvPr/>
          </p:nvSpPr>
          <p:spPr>
            <a:xfrm>
              <a:off x="6290862" y="4788612"/>
              <a:ext cx="355650" cy="355620"/>
            </a:xfrm>
            <a:custGeom>
              <a:rect b="b" l="l" r="r" t="t"/>
              <a:pathLst>
                <a:path extrusionOk="0" h="671" w="671">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1" name="Google Shape;1131;p53"/>
            <p:cNvSpPr/>
            <p:nvPr/>
          </p:nvSpPr>
          <p:spPr>
            <a:xfrm>
              <a:off x="6290862" y="4424051"/>
              <a:ext cx="355650" cy="355620"/>
            </a:xfrm>
            <a:custGeom>
              <a:rect b="b" l="l" r="r" t="t"/>
              <a:pathLst>
                <a:path extrusionOk="0" h="671" w="671">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32" name="Google Shape;1132;p53"/>
          <p:cNvGrpSpPr/>
          <p:nvPr/>
        </p:nvGrpSpPr>
        <p:grpSpPr>
          <a:xfrm>
            <a:off x="1779066" y="2984013"/>
            <a:ext cx="445680" cy="406684"/>
            <a:chOff x="1631150" y="4455641"/>
            <a:chExt cx="720000" cy="657002"/>
          </a:xfrm>
        </p:grpSpPr>
        <p:sp>
          <p:nvSpPr>
            <p:cNvPr id="1133" name="Google Shape;1133;p53"/>
            <p:cNvSpPr/>
            <p:nvPr/>
          </p:nvSpPr>
          <p:spPr>
            <a:xfrm>
              <a:off x="1631150" y="4455641"/>
              <a:ext cx="720000" cy="1077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4" name="Google Shape;1134;p53"/>
            <p:cNvSpPr/>
            <p:nvPr/>
          </p:nvSpPr>
          <p:spPr>
            <a:xfrm>
              <a:off x="1846141" y="4957304"/>
              <a:ext cx="293050" cy="155339"/>
            </a:xfrm>
            <a:custGeom>
              <a:rect b="b" l="l" r="r" t="t"/>
              <a:pathLst>
                <a:path extrusionOk="0" h="245" w="462">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5" name="Google Shape;1135;p53"/>
            <p:cNvSpPr/>
            <p:nvPr/>
          </p:nvSpPr>
          <p:spPr>
            <a:xfrm>
              <a:off x="1776241" y="4814286"/>
              <a:ext cx="431967" cy="161500"/>
            </a:xfrm>
            <a:custGeom>
              <a:rect b="b" l="l" r="r" t="t"/>
              <a:pathLst>
                <a:path extrusionOk="0" h="255" w="681">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6" name="Google Shape;1136;p53"/>
            <p:cNvSpPr/>
            <p:nvPr/>
          </p:nvSpPr>
          <p:spPr>
            <a:xfrm>
              <a:off x="1639308" y="4531550"/>
              <a:ext cx="706054" cy="169201"/>
            </a:xfrm>
            <a:custGeom>
              <a:rect b="b" l="l" r="r" t="t"/>
              <a:pathLst>
                <a:path extrusionOk="0" h="267" w="1113">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7" name="Google Shape;1137;p53"/>
            <p:cNvSpPr/>
            <p:nvPr/>
          </p:nvSpPr>
          <p:spPr>
            <a:xfrm>
              <a:off x="1708546" y="4674128"/>
              <a:ext cx="567578" cy="164141"/>
            </a:xfrm>
            <a:custGeom>
              <a:rect b="b" l="l" r="r" t="t"/>
              <a:pathLst>
                <a:path extrusionOk="0" h="259" w="895">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38" name="Google Shape;1138;p53"/>
          <p:cNvGrpSpPr/>
          <p:nvPr/>
        </p:nvGrpSpPr>
        <p:grpSpPr>
          <a:xfrm>
            <a:off x="2420095" y="2983429"/>
            <a:ext cx="445680" cy="407853"/>
            <a:chOff x="2704878" y="4454697"/>
            <a:chExt cx="720000" cy="658889"/>
          </a:xfrm>
        </p:grpSpPr>
        <p:sp>
          <p:nvSpPr>
            <p:cNvPr id="1139" name="Google Shape;1139;p53"/>
            <p:cNvSpPr/>
            <p:nvPr/>
          </p:nvSpPr>
          <p:spPr>
            <a:xfrm>
              <a:off x="2704878" y="4454697"/>
              <a:ext cx="720000" cy="864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0" name="Google Shape;1140;p53"/>
            <p:cNvSpPr/>
            <p:nvPr/>
          </p:nvSpPr>
          <p:spPr>
            <a:xfrm>
              <a:off x="2824150" y="4749732"/>
              <a:ext cx="484183" cy="135418"/>
            </a:xfrm>
            <a:custGeom>
              <a:rect b="b" l="l" r="r" t="t"/>
              <a:pathLst>
                <a:path extrusionOk="0" h="205" w="735">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1" name="Google Shape;1141;p53"/>
            <p:cNvSpPr/>
            <p:nvPr/>
          </p:nvSpPr>
          <p:spPr>
            <a:xfrm>
              <a:off x="2939432" y="4986160"/>
              <a:ext cx="253620" cy="127427"/>
            </a:xfrm>
            <a:custGeom>
              <a:rect b="b" l="l" r="r" t="t"/>
              <a:pathLst>
                <a:path extrusionOk="0" h="193" w="385">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2" name="Google Shape;1142;p53"/>
            <p:cNvSpPr/>
            <p:nvPr/>
          </p:nvSpPr>
          <p:spPr>
            <a:xfrm>
              <a:off x="2882012" y="4868057"/>
              <a:ext cx="368237" cy="131423"/>
            </a:xfrm>
            <a:custGeom>
              <a:rect b="b" l="l" r="r" t="t"/>
              <a:pathLst>
                <a:path extrusionOk="0" h="199" w="559">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3" name="Google Shape;1143;p53"/>
            <p:cNvSpPr/>
            <p:nvPr/>
          </p:nvSpPr>
          <p:spPr>
            <a:xfrm>
              <a:off x="2710863" y="4516635"/>
              <a:ext cx="710756" cy="140081"/>
            </a:xfrm>
            <a:custGeom>
              <a:rect b="b" l="l" r="r" t="t"/>
              <a:pathLst>
                <a:path extrusionOk="0" h="212" w="1079">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4" name="Google Shape;1144;p53"/>
            <p:cNvSpPr/>
            <p:nvPr/>
          </p:nvSpPr>
          <p:spPr>
            <a:xfrm>
              <a:off x="2768061" y="4634293"/>
              <a:ext cx="596361" cy="136528"/>
            </a:xfrm>
            <a:custGeom>
              <a:rect b="b" l="l" r="r" t="t"/>
              <a:pathLst>
                <a:path extrusionOk="0" h="207" w="905">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45" name="Google Shape;1145;p53"/>
          <p:cNvGrpSpPr/>
          <p:nvPr/>
        </p:nvGrpSpPr>
        <p:grpSpPr>
          <a:xfrm>
            <a:off x="3702366" y="2985387"/>
            <a:ext cx="445549" cy="403935"/>
            <a:chOff x="4852681" y="4457861"/>
            <a:chExt cx="719788" cy="652561"/>
          </a:xfrm>
        </p:grpSpPr>
        <p:sp>
          <p:nvSpPr>
            <p:cNvPr id="1146" name="Google Shape;1146;p53"/>
            <p:cNvSpPr/>
            <p:nvPr/>
          </p:nvSpPr>
          <p:spPr>
            <a:xfrm>
              <a:off x="5209000" y="4739226"/>
              <a:ext cx="363469" cy="371197"/>
            </a:xfrm>
            <a:custGeom>
              <a:rect b="b" l="l" r="r" t="t"/>
              <a:pathLst>
                <a:path extrusionOk="0" h="641" w="629">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47" name="Google Shape;1147;p53"/>
            <p:cNvSpPr/>
            <p:nvPr/>
          </p:nvSpPr>
          <p:spPr>
            <a:xfrm>
              <a:off x="4852681" y="4739226"/>
              <a:ext cx="363265" cy="371197"/>
            </a:xfrm>
            <a:custGeom>
              <a:rect b="b" l="l" r="r" t="t"/>
              <a:pathLst>
                <a:path extrusionOk="0" h="641" w="629">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48" name="Google Shape;1148;p53"/>
            <p:cNvSpPr/>
            <p:nvPr/>
          </p:nvSpPr>
          <p:spPr>
            <a:xfrm>
              <a:off x="5044529" y="4457861"/>
              <a:ext cx="336092" cy="363011"/>
            </a:xfrm>
            <a:custGeom>
              <a:rect b="b" l="l" r="r" t="t"/>
              <a:pathLst>
                <a:path extrusionOk="0" h="627" w="582">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149" name="Google Shape;1149;p53"/>
          <p:cNvGrpSpPr/>
          <p:nvPr/>
        </p:nvGrpSpPr>
        <p:grpSpPr>
          <a:xfrm>
            <a:off x="4984527" y="2975824"/>
            <a:ext cx="445818" cy="423063"/>
            <a:chOff x="7000306" y="4442411"/>
            <a:chExt cx="720224" cy="683463"/>
          </a:xfrm>
        </p:grpSpPr>
        <p:sp>
          <p:nvSpPr>
            <p:cNvPr id="1150" name="Google Shape;1150;p53"/>
            <p:cNvSpPr/>
            <p:nvPr/>
          </p:nvSpPr>
          <p:spPr>
            <a:xfrm>
              <a:off x="7360523" y="4580400"/>
              <a:ext cx="360007" cy="280995"/>
            </a:xfrm>
            <a:custGeom>
              <a:rect b="b" l="l" r="r" t="t"/>
              <a:pathLst>
                <a:path extrusionOk="0" h="548" w="701">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51" name="Google Shape;1151;p53"/>
            <p:cNvSpPr/>
            <p:nvPr/>
          </p:nvSpPr>
          <p:spPr>
            <a:xfrm>
              <a:off x="7359894" y="4796791"/>
              <a:ext cx="281006" cy="329083"/>
            </a:xfrm>
            <a:custGeom>
              <a:rect b="b" l="l" r="r" t="t"/>
              <a:pathLst>
                <a:path extrusionOk="0" h="642" w="547">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52" name="Google Shape;1152;p53"/>
            <p:cNvSpPr/>
            <p:nvPr/>
          </p:nvSpPr>
          <p:spPr>
            <a:xfrm>
              <a:off x="7079935" y="4796791"/>
              <a:ext cx="281006" cy="329083"/>
            </a:xfrm>
            <a:custGeom>
              <a:rect b="b" l="l" r="r" t="t"/>
              <a:pathLst>
                <a:path extrusionOk="0" h="642" w="547">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53" name="Google Shape;1153;p53"/>
            <p:cNvSpPr/>
            <p:nvPr/>
          </p:nvSpPr>
          <p:spPr>
            <a:xfrm>
              <a:off x="7000306" y="4580400"/>
              <a:ext cx="360216" cy="280995"/>
            </a:xfrm>
            <a:custGeom>
              <a:rect b="b" l="l" r="r" t="t"/>
              <a:pathLst>
                <a:path extrusionOk="0" h="548" w="701">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54" name="Google Shape;1154;p53"/>
            <p:cNvSpPr/>
            <p:nvPr/>
          </p:nvSpPr>
          <p:spPr>
            <a:xfrm>
              <a:off x="7228925" y="4442411"/>
              <a:ext cx="262985" cy="354379"/>
            </a:xfrm>
            <a:custGeom>
              <a:rect b="b" l="l" r="r" t="t"/>
              <a:pathLst>
                <a:path extrusionOk="0" h="691" w="512">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155" name="Google Shape;1155;p53"/>
          <p:cNvGrpSpPr/>
          <p:nvPr/>
        </p:nvGrpSpPr>
        <p:grpSpPr>
          <a:xfrm>
            <a:off x="5625735" y="2973621"/>
            <a:ext cx="445779" cy="427468"/>
            <a:chOff x="8074325" y="4438852"/>
            <a:chExt cx="720160" cy="690579"/>
          </a:xfrm>
        </p:grpSpPr>
        <p:sp>
          <p:nvSpPr>
            <p:cNvPr id="1156" name="Google Shape;1156;p53"/>
            <p:cNvSpPr/>
            <p:nvPr/>
          </p:nvSpPr>
          <p:spPr>
            <a:xfrm>
              <a:off x="8177523" y="4784253"/>
              <a:ext cx="257327" cy="345178"/>
            </a:xfrm>
            <a:custGeom>
              <a:rect b="b" l="l" r="r" t="t"/>
              <a:pathLst>
                <a:path extrusionOk="0" h="539" w="402">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57" name="Google Shape;1157;p53"/>
            <p:cNvSpPr/>
            <p:nvPr/>
          </p:nvSpPr>
          <p:spPr>
            <a:xfrm>
              <a:off x="8434850" y="4438852"/>
              <a:ext cx="257327" cy="345401"/>
            </a:xfrm>
            <a:custGeom>
              <a:rect b="b" l="l" r="r" t="t"/>
              <a:pathLst>
                <a:path extrusionOk="0" h="539" w="402">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58" name="Google Shape;1158;p53"/>
            <p:cNvSpPr/>
            <p:nvPr/>
          </p:nvSpPr>
          <p:spPr>
            <a:xfrm>
              <a:off x="8434850" y="4663708"/>
              <a:ext cx="359635" cy="240202"/>
            </a:xfrm>
            <a:custGeom>
              <a:rect b="b" l="l" r="r" t="t"/>
              <a:pathLst>
                <a:path extrusionOk="0" h="375" w="562">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59" name="Google Shape;1159;p53"/>
            <p:cNvSpPr/>
            <p:nvPr/>
          </p:nvSpPr>
          <p:spPr>
            <a:xfrm>
              <a:off x="8434850" y="4784253"/>
              <a:ext cx="257327" cy="345178"/>
            </a:xfrm>
            <a:custGeom>
              <a:rect b="b" l="l" r="r" t="t"/>
              <a:pathLst>
                <a:path extrusionOk="0" h="539" w="402">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60" name="Google Shape;1160;p53"/>
            <p:cNvSpPr/>
            <p:nvPr/>
          </p:nvSpPr>
          <p:spPr>
            <a:xfrm>
              <a:off x="8074325" y="4663708"/>
              <a:ext cx="360524" cy="240202"/>
            </a:xfrm>
            <a:custGeom>
              <a:rect b="b" l="l" r="r" t="t"/>
              <a:pathLst>
                <a:path extrusionOk="0" h="375" w="563">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61" name="Google Shape;1161;p53"/>
            <p:cNvSpPr/>
            <p:nvPr/>
          </p:nvSpPr>
          <p:spPr>
            <a:xfrm>
              <a:off x="8177523" y="4438852"/>
              <a:ext cx="257327" cy="345401"/>
            </a:xfrm>
            <a:custGeom>
              <a:rect b="b" l="l" r="r" t="t"/>
              <a:pathLst>
                <a:path extrusionOk="0" h="539" w="402">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162" name="Google Shape;1162;p53"/>
          <p:cNvGrpSpPr/>
          <p:nvPr/>
        </p:nvGrpSpPr>
        <p:grpSpPr>
          <a:xfrm>
            <a:off x="6908080" y="2987570"/>
            <a:ext cx="445629" cy="399565"/>
            <a:chOff x="9878975" y="4425243"/>
            <a:chExt cx="719918" cy="645502"/>
          </a:xfrm>
        </p:grpSpPr>
        <p:sp>
          <p:nvSpPr>
            <p:cNvPr id="1163" name="Google Shape;1163;p53"/>
            <p:cNvSpPr/>
            <p:nvPr/>
          </p:nvSpPr>
          <p:spPr>
            <a:xfrm>
              <a:off x="10225338" y="4708710"/>
              <a:ext cx="373555" cy="362034"/>
            </a:xfrm>
            <a:custGeom>
              <a:rect b="b" l="l" r="r" t="t"/>
              <a:pathLst>
                <a:path extrusionOk="0" h="614" w="635">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4" name="Google Shape;1164;p53"/>
            <p:cNvSpPr/>
            <p:nvPr/>
          </p:nvSpPr>
          <p:spPr>
            <a:xfrm>
              <a:off x="10067759" y="4425243"/>
              <a:ext cx="361073" cy="361365"/>
            </a:xfrm>
            <a:custGeom>
              <a:rect b="b" l="l" r="r" t="t"/>
              <a:pathLst>
                <a:path extrusionOk="0" h="613" w="614">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5" name="Google Shape;1165;p53"/>
            <p:cNvSpPr/>
            <p:nvPr/>
          </p:nvSpPr>
          <p:spPr>
            <a:xfrm>
              <a:off x="9878975" y="4708710"/>
              <a:ext cx="359959" cy="362034"/>
            </a:xfrm>
            <a:custGeom>
              <a:rect b="b" l="l" r="r" t="t"/>
              <a:pathLst>
                <a:path extrusionOk="0" h="614" w="612">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66" name="Google Shape;1166;p53"/>
          <p:cNvGrpSpPr/>
          <p:nvPr/>
        </p:nvGrpSpPr>
        <p:grpSpPr>
          <a:xfrm>
            <a:off x="7549097" y="2976371"/>
            <a:ext cx="445785" cy="421964"/>
            <a:chOff x="10914544" y="4407150"/>
            <a:chExt cx="720170" cy="681687"/>
          </a:xfrm>
        </p:grpSpPr>
        <p:sp>
          <p:nvSpPr>
            <p:cNvPr id="1167" name="Google Shape;1167;p53"/>
            <p:cNvSpPr/>
            <p:nvPr/>
          </p:nvSpPr>
          <p:spPr>
            <a:xfrm>
              <a:off x="10914544" y="4407150"/>
              <a:ext cx="349099" cy="392923"/>
            </a:xfrm>
            <a:custGeom>
              <a:rect b="b" l="l" r="r" t="t"/>
              <a:pathLst>
                <a:path extrusionOk="0" h="712" w="632">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8" name="Google Shape;1168;p53"/>
            <p:cNvSpPr/>
            <p:nvPr/>
          </p:nvSpPr>
          <p:spPr>
            <a:xfrm>
              <a:off x="10933187" y="4759296"/>
              <a:ext cx="393264" cy="329541"/>
            </a:xfrm>
            <a:custGeom>
              <a:rect b="b" l="l" r="r" t="t"/>
              <a:pathLst>
                <a:path extrusionOk="0" h="597" w="712">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9" name="Google Shape;1169;p53"/>
            <p:cNvSpPr/>
            <p:nvPr/>
          </p:nvSpPr>
          <p:spPr>
            <a:xfrm>
              <a:off x="11285615" y="4696357"/>
              <a:ext cx="330458" cy="392479"/>
            </a:xfrm>
            <a:custGeom>
              <a:rect b="b" l="l" r="r" t="t"/>
              <a:pathLst>
                <a:path extrusionOk="0" h="711" w="598">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0" name="Google Shape;1170;p53"/>
            <p:cNvSpPr/>
            <p:nvPr/>
          </p:nvSpPr>
          <p:spPr>
            <a:xfrm>
              <a:off x="11222808" y="4407150"/>
              <a:ext cx="411906" cy="329541"/>
            </a:xfrm>
            <a:custGeom>
              <a:rect b="b" l="l" r="r" t="t"/>
              <a:pathLst>
                <a:path extrusionOk="0" h="597" w="746">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71" name="Google Shape;1171;p53"/>
          <p:cNvGrpSpPr/>
          <p:nvPr/>
        </p:nvGrpSpPr>
        <p:grpSpPr>
          <a:xfrm>
            <a:off x="6266887" y="2984485"/>
            <a:ext cx="445805" cy="405735"/>
            <a:chOff x="8843122" y="4420259"/>
            <a:chExt cx="720202" cy="655469"/>
          </a:xfrm>
        </p:grpSpPr>
        <p:sp>
          <p:nvSpPr>
            <p:cNvPr id="1172" name="Google Shape;1172;p53"/>
            <p:cNvSpPr/>
            <p:nvPr/>
          </p:nvSpPr>
          <p:spPr>
            <a:xfrm>
              <a:off x="8843122" y="4664371"/>
              <a:ext cx="351295" cy="411356"/>
            </a:xfrm>
            <a:custGeom>
              <a:rect b="b" l="l" r="r" t="t"/>
              <a:pathLst>
                <a:path extrusionOk="0" h="618" w="53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3" name="Google Shape;1173;p53"/>
            <p:cNvSpPr/>
            <p:nvPr/>
          </p:nvSpPr>
          <p:spPr>
            <a:xfrm>
              <a:off x="9232824" y="4664371"/>
              <a:ext cx="330500" cy="411356"/>
            </a:xfrm>
            <a:custGeom>
              <a:rect b="b" l="l" r="r" t="t"/>
              <a:pathLst>
                <a:path extrusionOk="0" h="618" w="499">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4" name="Google Shape;1174;p53"/>
            <p:cNvSpPr/>
            <p:nvPr/>
          </p:nvSpPr>
          <p:spPr>
            <a:xfrm>
              <a:off x="9108305" y="4859367"/>
              <a:ext cx="210630" cy="182470"/>
            </a:xfrm>
            <a:custGeom>
              <a:rect b="b" l="l" r="r" t="t"/>
              <a:pathLst>
                <a:path extrusionOk="0" h="274" w="318">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5" name="Google Shape;1175;p53"/>
            <p:cNvSpPr/>
            <p:nvPr/>
          </p:nvSpPr>
          <p:spPr>
            <a:xfrm>
              <a:off x="8990881" y="4420259"/>
              <a:ext cx="445234" cy="224220"/>
            </a:xfrm>
            <a:custGeom>
              <a:rect b="b" l="l" r="r" t="t"/>
              <a:pathLst>
                <a:path extrusionOk="0" h="337" w="672">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6" name="Google Shape;1176;p53"/>
            <p:cNvSpPr/>
            <p:nvPr/>
          </p:nvSpPr>
          <p:spPr>
            <a:xfrm>
              <a:off x="8988924" y="4625814"/>
              <a:ext cx="207939" cy="207766"/>
            </a:xfrm>
            <a:custGeom>
              <a:rect b="b" l="l" r="r" t="t"/>
              <a:pathLst>
                <a:path extrusionOk="0" h="312" w="314">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7" name="Google Shape;1177;p53"/>
            <p:cNvSpPr/>
            <p:nvPr/>
          </p:nvSpPr>
          <p:spPr>
            <a:xfrm>
              <a:off x="9232824" y="4627288"/>
              <a:ext cx="203291" cy="203591"/>
            </a:xfrm>
            <a:custGeom>
              <a:rect b="b" l="l" r="r" t="t"/>
              <a:pathLst>
                <a:path extrusionOk="0" h="306" w="307">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78" name="Google Shape;1178;p53"/>
          <p:cNvGrpSpPr/>
          <p:nvPr/>
        </p:nvGrpSpPr>
        <p:grpSpPr>
          <a:xfrm>
            <a:off x="3069757" y="2283047"/>
            <a:ext cx="445812" cy="394518"/>
            <a:chOff x="1510757" y="3225422"/>
            <a:chExt cx="720214" cy="637347"/>
          </a:xfrm>
        </p:grpSpPr>
        <p:sp>
          <p:nvSpPr>
            <p:cNvPr id="1179" name="Google Shape;1179;p53"/>
            <p:cNvSpPr/>
            <p:nvPr/>
          </p:nvSpPr>
          <p:spPr>
            <a:xfrm>
              <a:off x="1774546" y="3475620"/>
              <a:ext cx="261417" cy="238347"/>
            </a:xfrm>
            <a:custGeom>
              <a:rect b="b" l="l" r="r" t="t"/>
              <a:pathLst>
                <a:path extrusionOk="0" h="351" w="385">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0" name="Google Shape;1180;p53"/>
            <p:cNvSpPr/>
            <p:nvPr/>
          </p:nvSpPr>
          <p:spPr>
            <a:xfrm>
              <a:off x="2000650" y="3426634"/>
              <a:ext cx="230321" cy="296287"/>
            </a:xfrm>
            <a:custGeom>
              <a:rect b="b" l="l" r="r" t="t"/>
              <a:pathLst>
                <a:path extrusionOk="0" h="436" w="339">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1" name="Google Shape;1181;p53"/>
            <p:cNvSpPr/>
            <p:nvPr/>
          </p:nvSpPr>
          <p:spPr>
            <a:xfrm>
              <a:off x="1774546" y="3225422"/>
              <a:ext cx="211874" cy="236503"/>
            </a:xfrm>
            <a:custGeom>
              <a:rect b="b" l="l" r="r" t="t"/>
              <a:pathLst>
                <a:path extrusionOk="0" h="348" w="312">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2" name="Google Shape;1182;p53"/>
            <p:cNvSpPr/>
            <p:nvPr/>
          </p:nvSpPr>
          <p:spPr>
            <a:xfrm>
              <a:off x="1951107" y="3243857"/>
              <a:ext cx="274329" cy="218067"/>
            </a:xfrm>
            <a:custGeom>
              <a:rect b="b" l="l" r="r" t="t"/>
              <a:pathLst>
                <a:path extrusionOk="0" h="321" w="404">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3" name="Google Shape;1183;p53"/>
            <p:cNvSpPr/>
            <p:nvPr/>
          </p:nvSpPr>
          <p:spPr>
            <a:xfrm>
              <a:off x="1858610" y="3710542"/>
              <a:ext cx="173926" cy="152226"/>
            </a:xfrm>
            <a:custGeom>
              <a:rect b="b" l="l" r="r" t="t"/>
              <a:pathLst>
                <a:path extrusionOk="0" h="224" w="256">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4" name="Google Shape;1184;p53"/>
            <p:cNvSpPr/>
            <p:nvPr/>
          </p:nvSpPr>
          <p:spPr>
            <a:xfrm>
              <a:off x="1521825" y="3426634"/>
              <a:ext cx="288560" cy="234396"/>
            </a:xfrm>
            <a:custGeom>
              <a:rect b="b" l="l" r="r" t="t"/>
              <a:pathLst>
                <a:path extrusionOk="0" h="345" w="425">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5" name="Google Shape;1185;p53"/>
            <p:cNvSpPr/>
            <p:nvPr/>
          </p:nvSpPr>
          <p:spPr>
            <a:xfrm>
              <a:off x="1510757" y="3234903"/>
              <a:ext cx="299628" cy="227021"/>
            </a:xfrm>
            <a:custGeom>
              <a:rect b="b" l="l" r="r" t="t"/>
              <a:pathLst>
                <a:path extrusionOk="0" h="334" w="441">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86" name="Google Shape;1186;p53"/>
          <p:cNvGrpSpPr/>
          <p:nvPr/>
        </p:nvGrpSpPr>
        <p:grpSpPr>
          <a:xfrm>
            <a:off x="3761148" y="2300567"/>
            <a:ext cx="445767" cy="359478"/>
            <a:chOff x="2595501" y="3253725"/>
            <a:chExt cx="720141" cy="580739"/>
          </a:xfrm>
        </p:grpSpPr>
        <p:sp>
          <p:nvSpPr>
            <p:cNvPr id="1187" name="Google Shape;1187;p53"/>
            <p:cNvSpPr/>
            <p:nvPr/>
          </p:nvSpPr>
          <p:spPr>
            <a:xfrm>
              <a:off x="2595501" y="3269807"/>
              <a:ext cx="416349" cy="273171"/>
            </a:xfrm>
            <a:custGeom>
              <a:rect b="b" l="l" r="r" t="t"/>
              <a:pathLst>
                <a:path extrusionOk="0" h="472" w="722">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8" name="Google Shape;1188;p53"/>
            <p:cNvSpPr/>
            <p:nvPr/>
          </p:nvSpPr>
          <p:spPr>
            <a:xfrm>
              <a:off x="2903528" y="3560177"/>
              <a:ext cx="374670" cy="273617"/>
            </a:xfrm>
            <a:custGeom>
              <a:rect b="b" l="l" r="r" t="t"/>
              <a:pathLst>
                <a:path extrusionOk="0" h="473" w="65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9" name="Google Shape;1189;p53"/>
            <p:cNvSpPr/>
            <p:nvPr/>
          </p:nvSpPr>
          <p:spPr>
            <a:xfrm>
              <a:off x="2635397" y="3497189"/>
              <a:ext cx="313600" cy="337276"/>
            </a:xfrm>
            <a:custGeom>
              <a:rect b="b" l="l" r="r" t="t"/>
              <a:pathLst>
                <a:path extrusionOk="0" h="583" w="544">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0" name="Google Shape;1190;p53"/>
            <p:cNvSpPr/>
            <p:nvPr/>
          </p:nvSpPr>
          <p:spPr>
            <a:xfrm>
              <a:off x="2966382" y="3253725"/>
              <a:ext cx="349261" cy="352241"/>
            </a:xfrm>
            <a:custGeom>
              <a:rect b="b" l="l" r="r" t="t"/>
              <a:pathLst>
                <a:path extrusionOk="0" h="609" w="606">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91" name="Google Shape;1191;p53"/>
          <p:cNvGrpSpPr/>
          <p:nvPr/>
        </p:nvGrpSpPr>
        <p:grpSpPr>
          <a:xfrm>
            <a:off x="5143819" y="2257535"/>
            <a:ext cx="443879" cy="445541"/>
            <a:chOff x="4764809" y="3184208"/>
            <a:chExt cx="717090" cy="719775"/>
          </a:xfrm>
        </p:grpSpPr>
        <p:sp>
          <p:nvSpPr>
            <p:cNvPr id="1192" name="Google Shape;1192;p53"/>
            <p:cNvSpPr/>
            <p:nvPr/>
          </p:nvSpPr>
          <p:spPr>
            <a:xfrm>
              <a:off x="5143387" y="3232375"/>
              <a:ext cx="338512" cy="556553"/>
            </a:xfrm>
            <a:custGeom>
              <a:rect b="b" l="l" r="r" t="t"/>
              <a:pathLst>
                <a:path extrusionOk="0" h="847" w="517">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3" name="Google Shape;1193;p53"/>
            <p:cNvSpPr/>
            <p:nvPr/>
          </p:nvSpPr>
          <p:spPr>
            <a:xfrm>
              <a:off x="4783248" y="3418197"/>
              <a:ext cx="616697" cy="485785"/>
            </a:xfrm>
            <a:custGeom>
              <a:rect b="b" l="l" r="r" t="t"/>
              <a:pathLst>
                <a:path extrusionOk="0" h="739" w="942">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4" name="Google Shape;1194;p53"/>
            <p:cNvSpPr/>
            <p:nvPr/>
          </p:nvSpPr>
          <p:spPr>
            <a:xfrm>
              <a:off x="4764809" y="3184208"/>
              <a:ext cx="585965" cy="520485"/>
            </a:xfrm>
            <a:custGeom>
              <a:rect b="b" l="l" r="r" t="t"/>
              <a:pathLst>
                <a:path extrusionOk="0" h="792" w="895">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95" name="Google Shape;1195;p53"/>
          <p:cNvGrpSpPr/>
          <p:nvPr/>
        </p:nvGrpSpPr>
        <p:grpSpPr>
          <a:xfrm>
            <a:off x="4452495" y="2286500"/>
            <a:ext cx="445746" cy="387612"/>
            <a:chOff x="3680173" y="3231000"/>
            <a:chExt cx="720106" cy="626190"/>
          </a:xfrm>
        </p:grpSpPr>
        <p:sp>
          <p:nvSpPr>
            <p:cNvPr id="1196" name="Google Shape;1196;p53"/>
            <p:cNvSpPr/>
            <p:nvPr/>
          </p:nvSpPr>
          <p:spPr>
            <a:xfrm>
              <a:off x="3680173" y="3232386"/>
              <a:ext cx="468746" cy="451568"/>
            </a:xfrm>
            <a:custGeom>
              <a:rect b="b" l="l" r="r" t="t"/>
              <a:pathLst>
                <a:path extrusionOk="0" h="326" w="341">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7" name="Google Shape;1197;p53"/>
            <p:cNvSpPr/>
            <p:nvPr/>
          </p:nvSpPr>
          <p:spPr>
            <a:xfrm>
              <a:off x="3743529" y="3408162"/>
              <a:ext cx="548171" cy="449028"/>
            </a:xfrm>
            <a:custGeom>
              <a:rect b="b" l="l" r="r" t="t"/>
              <a:pathLst>
                <a:path extrusionOk="0" h="324" w="399">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8" name="Google Shape;1198;p53"/>
            <p:cNvSpPr/>
            <p:nvPr/>
          </p:nvSpPr>
          <p:spPr>
            <a:xfrm>
              <a:off x="4061000" y="3231000"/>
              <a:ext cx="339279" cy="508390"/>
            </a:xfrm>
            <a:custGeom>
              <a:rect b="b" l="l" r="r" t="t"/>
              <a:pathLst>
                <a:path extrusionOk="0" h="367" w="247">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99" name="Google Shape;1199;p53"/>
          <p:cNvGrpSpPr/>
          <p:nvPr/>
        </p:nvGrpSpPr>
        <p:grpSpPr>
          <a:xfrm>
            <a:off x="6524582" y="2257496"/>
            <a:ext cx="443283" cy="445620"/>
            <a:chOff x="6931035" y="3184144"/>
            <a:chExt cx="716128" cy="719903"/>
          </a:xfrm>
        </p:grpSpPr>
        <p:sp>
          <p:nvSpPr>
            <p:cNvPr id="1200" name="Google Shape;1200;p53"/>
            <p:cNvSpPr/>
            <p:nvPr/>
          </p:nvSpPr>
          <p:spPr>
            <a:xfrm>
              <a:off x="7304099" y="3430106"/>
              <a:ext cx="343064" cy="228463"/>
            </a:xfrm>
            <a:custGeom>
              <a:rect b="b" l="l" r="r" t="t"/>
              <a:pathLst>
                <a:path extrusionOk="0" h="391" w="59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1" name="Google Shape;1201;p53"/>
            <p:cNvSpPr/>
            <p:nvPr/>
          </p:nvSpPr>
          <p:spPr>
            <a:xfrm>
              <a:off x="6931035" y="3430106"/>
              <a:ext cx="343548" cy="228463"/>
            </a:xfrm>
            <a:custGeom>
              <a:rect b="b" l="l" r="r" t="t"/>
              <a:pathLst>
                <a:path extrusionOk="0" h="391" w="591">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2" name="Google Shape;1202;p53"/>
            <p:cNvSpPr/>
            <p:nvPr/>
          </p:nvSpPr>
          <p:spPr>
            <a:xfrm>
              <a:off x="7175631" y="3184144"/>
              <a:ext cx="227419" cy="345369"/>
            </a:xfrm>
            <a:custGeom>
              <a:rect b="b" l="l" r="r" t="t"/>
              <a:pathLst>
                <a:path extrusionOk="0" h="591" w="391">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3" name="Google Shape;1203;p53"/>
            <p:cNvSpPr/>
            <p:nvPr/>
          </p:nvSpPr>
          <p:spPr>
            <a:xfrm>
              <a:off x="7175631" y="3558678"/>
              <a:ext cx="227419" cy="345369"/>
            </a:xfrm>
            <a:custGeom>
              <a:rect b="b" l="l" r="r" t="t"/>
              <a:pathLst>
                <a:path extrusionOk="0" h="591" w="391">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04" name="Google Shape;1204;p53"/>
          <p:cNvGrpSpPr/>
          <p:nvPr/>
        </p:nvGrpSpPr>
        <p:grpSpPr>
          <a:xfrm>
            <a:off x="5833276" y="2257448"/>
            <a:ext cx="445727" cy="445714"/>
            <a:chOff x="5846429" y="3184067"/>
            <a:chExt cx="720076" cy="720055"/>
          </a:xfrm>
        </p:grpSpPr>
        <p:sp>
          <p:nvSpPr>
            <p:cNvPr id="1205" name="Google Shape;1205;p53"/>
            <p:cNvSpPr/>
            <p:nvPr/>
          </p:nvSpPr>
          <p:spPr>
            <a:xfrm>
              <a:off x="6207893" y="3184067"/>
              <a:ext cx="355998" cy="422879"/>
            </a:xfrm>
            <a:custGeom>
              <a:rect b="b" l="l" r="r" t="t"/>
              <a:pathLst>
                <a:path extrusionOk="0" h="642" w="54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6" name="Google Shape;1206;p53"/>
            <p:cNvSpPr/>
            <p:nvPr/>
          </p:nvSpPr>
          <p:spPr>
            <a:xfrm>
              <a:off x="5846429" y="3186676"/>
              <a:ext cx="423253" cy="355759"/>
            </a:xfrm>
            <a:custGeom>
              <a:rect b="b" l="l" r="r" t="t"/>
              <a:pathLst>
                <a:path extrusionOk="0" h="540" w="642">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7" name="Google Shape;1207;p53"/>
            <p:cNvSpPr/>
            <p:nvPr/>
          </p:nvSpPr>
          <p:spPr>
            <a:xfrm>
              <a:off x="5849043" y="3481007"/>
              <a:ext cx="355998" cy="423115"/>
            </a:xfrm>
            <a:custGeom>
              <a:rect b="b" l="l" r="r" t="t"/>
              <a:pathLst>
                <a:path extrusionOk="0" h="642" w="54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8" name="Google Shape;1208;p53"/>
            <p:cNvSpPr/>
            <p:nvPr/>
          </p:nvSpPr>
          <p:spPr>
            <a:xfrm>
              <a:off x="6143252" y="3545755"/>
              <a:ext cx="423253" cy="355759"/>
            </a:xfrm>
            <a:custGeom>
              <a:rect b="b" l="l" r="r" t="t"/>
              <a:pathLst>
                <a:path extrusionOk="0" h="540" w="642">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09" name="Google Shape;1209;p53"/>
          <p:cNvGrpSpPr/>
          <p:nvPr/>
        </p:nvGrpSpPr>
        <p:grpSpPr>
          <a:xfrm>
            <a:off x="2520481" y="2257393"/>
            <a:ext cx="303698" cy="445825"/>
            <a:chOff x="655600" y="3183978"/>
            <a:chExt cx="490627" cy="720234"/>
          </a:xfrm>
        </p:grpSpPr>
        <p:sp>
          <p:nvSpPr>
            <p:cNvPr id="1210" name="Google Shape;1210;p53"/>
            <p:cNvSpPr/>
            <p:nvPr/>
          </p:nvSpPr>
          <p:spPr>
            <a:xfrm>
              <a:off x="781315" y="3461564"/>
              <a:ext cx="274086" cy="162243"/>
            </a:xfrm>
            <a:custGeom>
              <a:rect b="b" l="l" r="r" t="t"/>
              <a:pathLst>
                <a:path extrusionOk="0" h="302" w="513">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1" name="Google Shape;1211;p53"/>
            <p:cNvSpPr/>
            <p:nvPr/>
          </p:nvSpPr>
          <p:spPr>
            <a:xfrm>
              <a:off x="850087" y="3183978"/>
              <a:ext cx="259850" cy="244775"/>
            </a:xfrm>
            <a:custGeom>
              <a:rect b="b" l="l" r="r" t="t"/>
              <a:pathLst>
                <a:path extrusionOk="0" h="456" w="486">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2" name="Google Shape;1212;p53"/>
            <p:cNvSpPr/>
            <p:nvPr/>
          </p:nvSpPr>
          <p:spPr>
            <a:xfrm>
              <a:off x="655600" y="3264496"/>
              <a:ext cx="213333" cy="294294"/>
            </a:xfrm>
            <a:custGeom>
              <a:rect b="b" l="l" r="r" t="t"/>
              <a:pathLst>
                <a:path extrusionOk="0" h="548" w="399">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3" name="Google Shape;1213;p53"/>
            <p:cNvSpPr/>
            <p:nvPr/>
          </p:nvSpPr>
          <p:spPr>
            <a:xfrm>
              <a:off x="673846" y="3654405"/>
              <a:ext cx="303960" cy="249807"/>
            </a:xfrm>
            <a:custGeom>
              <a:rect b="b" l="l" r="r" t="t"/>
              <a:pathLst>
                <a:path extrusionOk="0" h="465" w="569">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4" name="Google Shape;1214;p53"/>
            <p:cNvSpPr/>
            <p:nvPr/>
          </p:nvSpPr>
          <p:spPr>
            <a:xfrm>
              <a:off x="959159" y="3535238"/>
              <a:ext cx="187068" cy="287248"/>
            </a:xfrm>
            <a:custGeom>
              <a:rect b="b" l="l" r="r" t="t"/>
              <a:pathLst>
                <a:path extrusionOk="0" h="535" w="35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15" name="Google Shape;1215;p53"/>
          <p:cNvGrpSpPr/>
          <p:nvPr/>
        </p:nvGrpSpPr>
        <p:grpSpPr>
          <a:xfrm>
            <a:off x="7213443" y="2257509"/>
            <a:ext cx="189785" cy="445592"/>
            <a:chOff x="8011692" y="3184166"/>
            <a:chExt cx="306600" cy="719859"/>
          </a:xfrm>
        </p:grpSpPr>
        <p:sp>
          <p:nvSpPr>
            <p:cNvPr id="1216" name="Google Shape;1216;p53"/>
            <p:cNvSpPr/>
            <p:nvPr/>
          </p:nvSpPr>
          <p:spPr>
            <a:xfrm>
              <a:off x="8011692" y="3885096"/>
              <a:ext cx="306496" cy="18928"/>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17" name="Google Shape;1217;p53"/>
            <p:cNvSpPr/>
            <p:nvPr/>
          </p:nvSpPr>
          <p:spPr>
            <a:xfrm>
              <a:off x="8011692" y="3184166"/>
              <a:ext cx="306496" cy="40025"/>
            </a:xfrm>
            <a:custGeom>
              <a:rect b="b" l="l" r="r" t="t"/>
              <a:pathLst>
                <a:path extrusionOk="0" h="74" w="569">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18" name="Google Shape;1218;p53"/>
            <p:cNvSpPr txBox="1"/>
            <p:nvPr/>
          </p:nvSpPr>
          <p:spPr>
            <a:xfrm>
              <a:off x="8011692" y="3395332"/>
              <a:ext cx="306600" cy="1572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19" name="Google Shape;1219;p53"/>
            <p:cNvSpPr txBox="1"/>
            <p:nvPr/>
          </p:nvSpPr>
          <p:spPr>
            <a:xfrm>
              <a:off x="8011692" y="3231683"/>
              <a:ext cx="306600" cy="1593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20" name="Google Shape;1220;p53"/>
            <p:cNvSpPr txBox="1"/>
            <p:nvPr/>
          </p:nvSpPr>
          <p:spPr>
            <a:xfrm>
              <a:off x="8011692" y="3718293"/>
              <a:ext cx="306600" cy="1593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21" name="Google Shape;1221;p53"/>
            <p:cNvSpPr txBox="1"/>
            <p:nvPr/>
          </p:nvSpPr>
          <p:spPr>
            <a:xfrm>
              <a:off x="8011692" y="3556812"/>
              <a:ext cx="306600" cy="157200"/>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222" name="Google Shape;1222;p53"/>
          <p:cNvGrpSpPr/>
          <p:nvPr/>
        </p:nvGrpSpPr>
        <p:grpSpPr>
          <a:xfrm>
            <a:off x="7648230" y="2257259"/>
            <a:ext cx="246199" cy="445516"/>
            <a:chOff x="4556125" y="630237"/>
            <a:chExt cx="3081338" cy="5568950"/>
          </a:xfrm>
        </p:grpSpPr>
        <p:sp>
          <p:nvSpPr>
            <p:cNvPr id="1223" name="Google Shape;1223;p53"/>
            <p:cNvSpPr/>
            <p:nvPr/>
          </p:nvSpPr>
          <p:spPr>
            <a:xfrm>
              <a:off x="4756150" y="630237"/>
              <a:ext cx="2397126" cy="1016000"/>
            </a:xfrm>
            <a:custGeom>
              <a:rect b="b" l="l" r="r" t="t"/>
              <a:pathLst>
                <a:path extrusionOk="0" h="233" w="55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24" name="Google Shape;1224;p53"/>
            <p:cNvSpPr/>
            <p:nvPr/>
          </p:nvSpPr>
          <p:spPr>
            <a:xfrm>
              <a:off x="4556125" y="1357312"/>
              <a:ext cx="3081338" cy="1135062"/>
            </a:xfrm>
            <a:custGeom>
              <a:rect b="b" l="l" r="r" t="t"/>
              <a:pathLst>
                <a:path extrusionOk="0" h="260" w="707">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25" name="Google Shape;1225;p53"/>
            <p:cNvSpPr/>
            <p:nvPr/>
          </p:nvSpPr>
          <p:spPr>
            <a:xfrm>
              <a:off x="4556125" y="2168525"/>
              <a:ext cx="3081338" cy="1139825"/>
            </a:xfrm>
            <a:custGeom>
              <a:rect b="b" l="l" r="r" t="t"/>
              <a:pathLst>
                <a:path extrusionOk="0" h="261" w="707">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26" name="Google Shape;1226;p53"/>
            <p:cNvSpPr/>
            <p:nvPr/>
          </p:nvSpPr>
          <p:spPr>
            <a:xfrm>
              <a:off x="4556125" y="2981325"/>
              <a:ext cx="3081338" cy="1138237"/>
            </a:xfrm>
            <a:custGeom>
              <a:rect b="b" l="l" r="r" t="t"/>
              <a:pathLst>
                <a:path extrusionOk="0" h="261" w="707">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27" name="Google Shape;1227;p53"/>
            <p:cNvSpPr/>
            <p:nvPr/>
          </p:nvSpPr>
          <p:spPr>
            <a:xfrm>
              <a:off x="4830762" y="4476750"/>
              <a:ext cx="2535237" cy="1722437"/>
            </a:xfrm>
            <a:custGeom>
              <a:rect b="b" l="l" r="r" t="t"/>
              <a:pathLst>
                <a:path extrusionOk="0" h="395" w="582">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28" name="Google Shape;1228;p53"/>
            <p:cNvSpPr/>
            <p:nvPr/>
          </p:nvSpPr>
          <p:spPr>
            <a:xfrm>
              <a:off x="5078412" y="4067175"/>
              <a:ext cx="714375" cy="322262"/>
            </a:xfrm>
            <a:custGeom>
              <a:rect b="b" l="l" r="r" t="t"/>
              <a:pathLst>
                <a:path extrusionOk="0" h="74" w="164">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29" name="Google Shape;1229;p53"/>
            <p:cNvSpPr/>
            <p:nvPr/>
          </p:nvSpPr>
          <p:spPr>
            <a:xfrm>
              <a:off x="6389687" y="3844925"/>
              <a:ext cx="715962" cy="544512"/>
            </a:xfrm>
            <a:custGeom>
              <a:rect b="b" l="l" r="r" t="t"/>
              <a:pathLst>
                <a:path extrusionOk="0" h="125" w="164">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230" name="Google Shape;1230;p53"/>
          <p:cNvGrpSpPr/>
          <p:nvPr/>
        </p:nvGrpSpPr>
        <p:grpSpPr>
          <a:xfrm>
            <a:off x="1829253" y="2257459"/>
            <a:ext cx="445768" cy="445697"/>
            <a:chOff x="1674084" y="3214987"/>
            <a:chExt cx="720142" cy="720027"/>
          </a:xfrm>
        </p:grpSpPr>
        <p:sp>
          <p:nvSpPr>
            <p:cNvPr id="1231" name="Google Shape;1231;p53"/>
            <p:cNvSpPr/>
            <p:nvPr/>
          </p:nvSpPr>
          <p:spPr>
            <a:xfrm>
              <a:off x="1674084" y="3354958"/>
              <a:ext cx="179880" cy="21321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2" name="Google Shape;1232;p53"/>
            <p:cNvSpPr/>
            <p:nvPr/>
          </p:nvSpPr>
          <p:spPr>
            <a:xfrm>
              <a:off x="1674084" y="3534654"/>
              <a:ext cx="179880" cy="21352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3" name="Google Shape;1233;p53"/>
            <p:cNvSpPr/>
            <p:nvPr/>
          </p:nvSpPr>
          <p:spPr>
            <a:xfrm>
              <a:off x="1861110" y="3214987"/>
              <a:ext cx="212190" cy="179696"/>
            </a:xfrm>
            <a:custGeom>
              <a:rect b="b" l="l" r="r" t="t"/>
              <a:pathLst>
                <a:path extrusionOk="0" h="204" w="241">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4" name="Google Shape;1234;p53"/>
            <p:cNvSpPr/>
            <p:nvPr/>
          </p:nvSpPr>
          <p:spPr>
            <a:xfrm>
              <a:off x="2040679" y="3214987"/>
              <a:ext cx="213433" cy="179696"/>
            </a:xfrm>
            <a:custGeom>
              <a:rect b="b" l="l" r="r" t="t"/>
              <a:pathLst>
                <a:path extrusionOk="0" h="204" w="242">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5" name="Google Shape;1235;p53"/>
            <p:cNvSpPr/>
            <p:nvPr/>
          </p:nvSpPr>
          <p:spPr>
            <a:xfrm>
              <a:off x="1674084" y="3714660"/>
              <a:ext cx="173666" cy="220353"/>
            </a:xfrm>
            <a:custGeom>
              <a:rect b="b" l="l" r="r" t="t"/>
              <a:pathLst>
                <a:path extrusionOk="0" h="250" w="197">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6" name="Google Shape;1236;p53"/>
            <p:cNvSpPr/>
            <p:nvPr/>
          </p:nvSpPr>
          <p:spPr>
            <a:xfrm>
              <a:off x="1674084" y="3214987"/>
              <a:ext cx="219646" cy="173489"/>
            </a:xfrm>
            <a:custGeom>
              <a:rect b="b" l="l" r="r" t="t"/>
              <a:pathLst>
                <a:path extrusionOk="0" h="197" w="249">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7" name="Google Shape;1237;p53"/>
            <p:cNvSpPr/>
            <p:nvPr/>
          </p:nvSpPr>
          <p:spPr>
            <a:xfrm>
              <a:off x="1995010" y="3754076"/>
              <a:ext cx="212501" cy="180938"/>
            </a:xfrm>
            <a:custGeom>
              <a:rect b="b" l="l" r="r" t="t"/>
              <a:pathLst>
                <a:path extrusionOk="0" h="205" w="241">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8" name="Google Shape;1238;p53"/>
            <p:cNvSpPr/>
            <p:nvPr/>
          </p:nvSpPr>
          <p:spPr>
            <a:xfrm>
              <a:off x="2220560" y="3214987"/>
              <a:ext cx="173666" cy="219422"/>
            </a:xfrm>
            <a:custGeom>
              <a:rect b="b" l="l" r="r" t="t"/>
              <a:pathLst>
                <a:path extrusionOk="0" h="249" w="197">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9" name="Google Shape;1239;p53"/>
            <p:cNvSpPr/>
            <p:nvPr/>
          </p:nvSpPr>
          <p:spPr>
            <a:xfrm>
              <a:off x="2214346" y="3400890"/>
              <a:ext cx="179880" cy="213215"/>
            </a:xfrm>
            <a:custGeom>
              <a:rect b="b" l="l" r="r" t="t"/>
              <a:pathLst>
                <a:path extrusionOk="0" h="242" w="204">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0" name="Google Shape;1240;p53"/>
            <p:cNvSpPr/>
            <p:nvPr/>
          </p:nvSpPr>
          <p:spPr>
            <a:xfrm>
              <a:off x="1814198" y="3754076"/>
              <a:ext cx="213433" cy="180938"/>
            </a:xfrm>
            <a:custGeom>
              <a:rect b="b" l="l" r="r" t="t"/>
              <a:pathLst>
                <a:path extrusionOk="0" h="205" w="242">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1" name="Google Shape;1241;p53"/>
            <p:cNvSpPr/>
            <p:nvPr/>
          </p:nvSpPr>
          <p:spPr>
            <a:xfrm>
              <a:off x="2214346" y="3580587"/>
              <a:ext cx="179880" cy="213215"/>
            </a:xfrm>
            <a:custGeom>
              <a:rect b="b" l="l" r="r" t="t"/>
              <a:pathLst>
                <a:path extrusionOk="0" h="242" w="204">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2" name="Google Shape;1242;p53"/>
            <p:cNvSpPr/>
            <p:nvPr/>
          </p:nvSpPr>
          <p:spPr>
            <a:xfrm>
              <a:off x="2174890" y="3760283"/>
              <a:ext cx="219335" cy="174731"/>
            </a:xfrm>
            <a:custGeom>
              <a:rect b="b" l="l" r="r" t="t"/>
              <a:pathLst>
                <a:path extrusionOk="0" h="198" w="249">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43" name="Google Shape;1243;p53"/>
          <p:cNvGrpSpPr/>
          <p:nvPr/>
        </p:nvGrpSpPr>
        <p:grpSpPr>
          <a:xfrm>
            <a:off x="1138094" y="2257421"/>
            <a:ext cx="445578" cy="445773"/>
            <a:chOff x="557511" y="3214925"/>
            <a:chExt cx="719836" cy="720150"/>
          </a:xfrm>
        </p:grpSpPr>
        <p:sp>
          <p:nvSpPr>
            <p:cNvPr id="1244" name="Google Shape;1244;p53"/>
            <p:cNvSpPr/>
            <p:nvPr/>
          </p:nvSpPr>
          <p:spPr>
            <a:xfrm>
              <a:off x="557511" y="3214925"/>
              <a:ext cx="434543" cy="347863"/>
            </a:xfrm>
            <a:custGeom>
              <a:rect b="b" l="l" r="r" t="t"/>
              <a:pathLst>
                <a:path extrusionOk="0" h="412" w="515">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5" name="Google Shape;1245;p53"/>
            <p:cNvSpPr/>
            <p:nvPr/>
          </p:nvSpPr>
          <p:spPr>
            <a:xfrm>
              <a:off x="929646" y="3214925"/>
              <a:ext cx="347700" cy="434664"/>
            </a:xfrm>
            <a:custGeom>
              <a:rect b="b" l="l" r="r" t="t"/>
              <a:pathLst>
                <a:path extrusionOk="0" h="515" w="412">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6" name="Google Shape;1246;p53"/>
            <p:cNvSpPr/>
            <p:nvPr/>
          </p:nvSpPr>
          <p:spPr>
            <a:xfrm>
              <a:off x="557511" y="3500411"/>
              <a:ext cx="347040" cy="434664"/>
            </a:xfrm>
            <a:custGeom>
              <a:rect b="b" l="l" r="r" t="t"/>
              <a:pathLst>
                <a:path extrusionOk="0" h="515" w="411">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7" name="Google Shape;1247;p53"/>
            <p:cNvSpPr/>
            <p:nvPr/>
          </p:nvSpPr>
          <p:spPr>
            <a:xfrm>
              <a:off x="842804" y="3588202"/>
              <a:ext cx="434543" cy="346873"/>
            </a:xfrm>
            <a:custGeom>
              <a:rect b="b" l="l" r="r" t="t"/>
              <a:pathLst>
                <a:path extrusionOk="0" h="411" w="515">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48" name="Google Shape;1248;p53"/>
          <p:cNvGrpSpPr/>
          <p:nvPr/>
        </p:nvGrpSpPr>
        <p:grpSpPr>
          <a:xfrm>
            <a:off x="1081977" y="3693756"/>
            <a:ext cx="445905" cy="400522"/>
            <a:chOff x="1147762" y="1131887"/>
            <a:chExt cx="5137150" cy="4619626"/>
          </a:xfrm>
        </p:grpSpPr>
        <p:sp>
          <p:nvSpPr>
            <p:cNvPr id="1249" name="Google Shape;1249;p53"/>
            <p:cNvSpPr/>
            <p:nvPr/>
          </p:nvSpPr>
          <p:spPr>
            <a:xfrm>
              <a:off x="1147762" y="2425700"/>
              <a:ext cx="2505075" cy="3325813"/>
            </a:xfrm>
            <a:custGeom>
              <a:rect b="b" l="l" r="r" t="t"/>
              <a:pathLst>
                <a:path extrusionOk="0" h="751" w="566">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0" name="Google Shape;1250;p53"/>
            <p:cNvSpPr/>
            <p:nvPr/>
          </p:nvSpPr>
          <p:spPr>
            <a:xfrm>
              <a:off x="2617787" y="3519487"/>
              <a:ext cx="3667125" cy="2232024"/>
            </a:xfrm>
            <a:custGeom>
              <a:rect b="b" l="l" r="r" t="t"/>
              <a:pathLst>
                <a:path extrusionOk="0" h="504" w="829">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1" name="Google Shape;1251;p53"/>
            <p:cNvSpPr/>
            <p:nvPr/>
          </p:nvSpPr>
          <p:spPr>
            <a:xfrm>
              <a:off x="2449512" y="1131887"/>
              <a:ext cx="3167061" cy="3259137"/>
            </a:xfrm>
            <a:custGeom>
              <a:rect b="b" l="l" r="r" t="t"/>
              <a:pathLst>
                <a:path extrusionOk="0" h="736" w="716">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52" name="Google Shape;1252;p53"/>
          <p:cNvGrpSpPr/>
          <p:nvPr/>
        </p:nvGrpSpPr>
        <p:grpSpPr>
          <a:xfrm>
            <a:off x="1879306" y="3687410"/>
            <a:ext cx="445901" cy="413282"/>
            <a:chOff x="1570037" y="1341437"/>
            <a:chExt cx="4943475" cy="4576762"/>
          </a:xfrm>
        </p:grpSpPr>
        <p:sp>
          <p:nvSpPr>
            <p:cNvPr id="1253" name="Google Shape;1253;p53"/>
            <p:cNvSpPr/>
            <p:nvPr/>
          </p:nvSpPr>
          <p:spPr>
            <a:xfrm>
              <a:off x="4814887" y="3284537"/>
              <a:ext cx="1673225" cy="1187450"/>
            </a:xfrm>
            <a:custGeom>
              <a:rect b="b" l="l" r="r" t="t"/>
              <a:pathLst>
                <a:path extrusionOk="0" h="270" w="381">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4" name="Google Shape;1254;p53"/>
            <p:cNvSpPr/>
            <p:nvPr/>
          </p:nvSpPr>
          <p:spPr>
            <a:xfrm>
              <a:off x="2355850" y="4164012"/>
              <a:ext cx="1208087" cy="1560512"/>
            </a:xfrm>
            <a:custGeom>
              <a:rect b="b" l="l" r="r" t="t"/>
              <a:pathLst>
                <a:path extrusionOk="0" h="355" w="275">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5" name="Google Shape;1255;p53"/>
            <p:cNvSpPr/>
            <p:nvPr/>
          </p:nvSpPr>
          <p:spPr>
            <a:xfrm>
              <a:off x="2636837" y="1443037"/>
              <a:ext cx="1581150" cy="1635125"/>
            </a:xfrm>
            <a:custGeom>
              <a:rect b="b" l="l" r="r" t="t"/>
              <a:pathLst>
                <a:path extrusionOk="0" h="372" w="36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6" name="Google Shape;1256;p53"/>
            <p:cNvSpPr/>
            <p:nvPr/>
          </p:nvSpPr>
          <p:spPr>
            <a:xfrm>
              <a:off x="1570037" y="3162300"/>
              <a:ext cx="1800225" cy="2562225"/>
            </a:xfrm>
            <a:custGeom>
              <a:rect b="b" l="l" r="r" t="t"/>
              <a:pathLst>
                <a:path extrusionOk="0" h="583" w="41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7" name="Google Shape;1257;p53"/>
            <p:cNvSpPr/>
            <p:nvPr/>
          </p:nvSpPr>
          <p:spPr>
            <a:xfrm>
              <a:off x="3101975" y="1341437"/>
              <a:ext cx="2481262" cy="1855787"/>
            </a:xfrm>
            <a:custGeom>
              <a:rect b="b" l="l" r="r" t="t"/>
              <a:pathLst>
                <a:path extrusionOk="0" h="422" w="565">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58" name="Google Shape;1258;p53"/>
            <p:cNvSpPr/>
            <p:nvPr/>
          </p:nvSpPr>
          <p:spPr>
            <a:xfrm>
              <a:off x="4019550" y="4094162"/>
              <a:ext cx="2493962" cy="1824037"/>
            </a:xfrm>
            <a:custGeom>
              <a:rect b="b" l="l" r="r" t="t"/>
              <a:pathLst>
                <a:path extrusionOk="0" h="415" w="568">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259" name="Google Shape;1259;p53"/>
          <p:cNvGrpSpPr/>
          <p:nvPr/>
        </p:nvGrpSpPr>
        <p:grpSpPr>
          <a:xfrm>
            <a:off x="4364629" y="3671511"/>
            <a:ext cx="441332" cy="445721"/>
            <a:chOff x="5770007" y="5489899"/>
            <a:chExt cx="712976" cy="720067"/>
          </a:xfrm>
        </p:grpSpPr>
        <p:sp>
          <p:nvSpPr>
            <p:cNvPr id="1260" name="Google Shape;1260;p53"/>
            <p:cNvSpPr/>
            <p:nvPr/>
          </p:nvSpPr>
          <p:spPr>
            <a:xfrm>
              <a:off x="6229483" y="5489899"/>
              <a:ext cx="253500" cy="255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1" name="Google Shape;1261;p53"/>
            <p:cNvSpPr/>
            <p:nvPr/>
          </p:nvSpPr>
          <p:spPr>
            <a:xfrm>
              <a:off x="5770007" y="5489899"/>
              <a:ext cx="252900" cy="255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2" name="Google Shape;1262;p53"/>
            <p:cNvSpPr/>
            <p:nvPr/>
          </p:nvSpPr>
          <p:spPr>
            <a:xfrm>
              <a:off x="6229483" y="5954666"/>
              <a:ext cx="253500" cy="255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3" name="Google Shape;1263;p53"/>
            <p:cNvSpPr/>
            <p:nvPr/>
          </p:nvSpPr>
          <p:spPr>
            <a:xfrm>
              <a:off x="5770007" y="5954666"/>
              <a:ext cx="252900" cy="255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4" name="Google Shape;1264;p53"/>
            <p:cNvSpPr/>
            <p:nvPr/>
          </p:nvSpPr>
          <p:spPr>
            <a:xfrm>
              <a:off x="6011100" y="5535496"/>
              <a:ext cx="228017" cy="163872"/>
            </a:xfrm>
            <a:custGeom>
              <a:rect b="b" l="l" r="r" t="t"/>
              <a:pathLst>
                <a:path extrusionOk="0" h="258" w="362">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5" name="Google Shape;1265;p53"/>
            <p:cNvSpPr/>
            <p:nvPr/>
          </p:nvSpPr>
          <p:spPr>
            <a:xfrm>
              <a:off x="6011100" y="6000263"/>
              <a:ext cx="228017" cy="164103"/>
            </a:xfrm>
            <a:custGeom>
              <a:rect b="b" l="l" r="r" t="t"/>
              <a:pathLst>
                <a:path extrusionOk="0" h="258" w="362">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6" name="Google Shape;1266;p53"/>
            <p:cNvSpPr/>
            <p:nvPr/>
          </p:nvSpPr>
          <p:spPr>
            <a:xfrm>
              <a:off x="5814051" y="5734318"/>
              <a:ext cx="162411" cy="230995"/>
            </a:xfrm>
            <a:custGeom>
              <a:rect b="b" l="l" r="r" t="t"/>
              <a:pathLst>
                <a:path extrusionOk="0" h="363" w="258">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7" name="Google Shape;1267;p53"/>
            <p:cNvSpPr/>
            <p:nvPr/>
          </p:nvSpPr>
          <p:spPr>
            <a:xfrm>
              <a:off x="6273756" y="5735013"/>
              <a:ext cx="162411" cy="230300"/>
            </a:xfrm>
            <a:custGeom>
              <a:rect b="b" l="l" r="r" t="t"/>
              <a:pathLst>
                <a:path extrusionOk="0" h="362" w="258">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68" name="Google Shape;1268;p53"/>
          <p:cNvGrpSpPr/>
          <p:nvPr/>
        </p:nvGrpSpPr>
        <p:grpSpPr>
          <a:xfrm>
            <a:off x="5157420" y="3693981"/>
            <a:ext cx="445651" cy="400824"/>
            <a:chOff x="7050768" y="5526199"/>
            <a:chExt cx="719953" cy="647534"/>
          </a:xfrm>
        </p:grpSpPr>
        <p:sp>
          <p:nvSpPr>
            <p:cNvPr id="1269" name="Google Shape;1269;p53"/>
            <p:cNvSpPr/>
            <p:nvPr/>
          </p:nvSpPr>
          <p:spPr>
            <a:xfrm>
              <a:off x="7465241" y="5526199"/>
              <a:ext cx="168000" cy="1689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0" name="Google Shape;1270;p53"/>
            <p:cNvSpPr/>
            <p:nvPr/>
          </p:nvSpPr>
          <p:spPr>
            <a:xfrm>
              <a:off x="7189726" y="5526199"/>
              <a:ext cx="168000" cy="1689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1" name="Google Shape;1271;p53"/>
            <p:cNvSpPr/>
            <p:nvPr/>
          </p:nvSpPr>
          <p:spPr>
            <a:xfrm>
              <a:off x="7465241" y="6004833"/>
              <a:ext cx="168000" cy="1689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2" name="Google Shape;1272;p53"/>
            <p:cNvSpPr/>
            <p:nvPr/>
          </p:nvSpPr>
          <p:spPr>
            <a:xfrm>
              <a:off x="7602721" y="5765701"/>
              <a:ext cx="168000" cy="168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3" name="Google Shape;1273;p53"/>
            <p:cNvSpPr/>
            <p:nvPr/>
          </p:nvSpPr>
          <p:spPr>
            <a:xfrm>
              <a:off x="7050768" y="5765701"/>
              <a:ext cx="168600" cy="1683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4" name="Google Shape;1274;p53"/>
            <p:cNvSpPr/>
            <p:nvPr/>
          </p:nvSpPr>
          <p:spPr>
            <a:xfrm>
              <a:off x="7189726" y="6004833"/>
              <a:ext cx="168000" cy="1689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5" name="Google Shape;1275;p53"/>
            <p:cNvSpPr/>
            <p:nvPr/>
          </p:nvSpPr>
          <p:spPr>
            <a:xfrm>
              <a:off x="7134476" y="5655289"/>
              <a:ext cx="139512" cy="149620"/>
            </a:xfrm>
            <a:custGeom>
              <a:rect b="b" l="l" r="r" t="t"/>
              <a:pathLst>
                <a:path extrusionOk="0" h="328" w="306">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6" name="Google Shape;1276;p53"/>
            <p:cNvSpPr/>
            <p:nvPr/>
          </p:nvSpPr>
          <p:spPr>
            <a:xfrm>
              <a:off x="7351783" y="5564482"/>
              <a:ext cx="119371" cy="92287"/>
            </a:xfrm>
            <a:custGeom>
              <a:rect b="b" l="l" r="r" t="t"/>
              <a:pathLst>
                <a:path extrusionOk="0" h="202" w="262">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7" name="Google Shape;1277;p53"/>
            <p:cNvSpPr/>
            <p:nvPr/>
          </p:nvSpPr>
          <p:spPr>
            <a:xfrm>
              <a:off x="7548579" y="5894792"/>
              <a:ext cx="138958" cy="149249"/>
            </a:xfrm>
            <a:custGeom>
              <a:rect b="b" l="l" r="r" t="t"/>
              <a:pathLst>
                <a:path extrusionOk="0" h="327" w="305">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8" name="Google Shape;1278;p53"/>
            <p:cNvSpPr/>
            <p:nvPr/>
          </p:nvSpPr>
          <p:spPr>
            <a:xfrm>
              <a:off x="7548579" y="5655844"/>
              <a:ext cx="138958" cy="149065"/>
            </a:xfrm>
            <a:custGeom>
              <a:rect b="b" l="l" r="r" t="t"/>
              <a:pathLst>
                <a:path extrusionOk="0" h="327" w="305">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79" name="Google Shape;1279;p53"/>
            <p:cNvSpPr/>
            <p:nvPr/>
          </p:nvSpPr>
          <p:spPr>
            <a:xfrm>
              <a:off x="7134476" y="5894792"/>
              <a:ext cx="139512" cy="149620"/>
            </a:xfrm>
            <a:custGeom>
              <a:rect b="b" l="l" r="r" t="t"/>
              <a:pathLst>
                <a:path extrusionOk="0" h="328" w="306">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0" name="Google Shape;1280;p53"/>
            <p:cNvSpPr/>
            <p:nvPr/>
          </p:nvSpPr>
          <p:spPr>
            <a:xfrm>
              <a:off x="7351783" y="6043117"/>
              <a:ext cx="119371" cy="92102"/>
            </a:xfrm>
            <a:custGeom>
              <a:rect b="b" l="l" r="r" t="t"/>
              <a:pathLst>
                <a:path extrusionOk="0" h="202" w="262">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1" name="Google Shape;1281;p53"/>
          <p:cNvGrpSpPr/>
          <p:nvPr/>
        </p:nvGrpSpPr>
        <p:grpSpPr>
          <a:xfrm>
            <a:off x="6751936" y="3694051"/>
            <a:ext cx="445681" cy="400651"/>
            <a:chOff x="9626723" y="5526313"/>
            <a:chExt cx="720002" cy="647256"/>
          </a:xfrm>
        </p:grpSpPr>
        <p:sp>
          <p:nvSpPr>
            <p:cNvPr id="1282" name="Google Shape;1282;p53"/>
            <p:cNvSpPr/>
            <p:nvPr/>
          </p:nvSpPr>
          <p:spPr>
            <a:xfrm>
              <a:off x="10040990" y="5526313"/>
              <a:ext cx="168000" cy="168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3" name="Google Shape;1283;p53"/>
            <p:cNvSpPr/>
            <p:nvPr/>
          </p:nvSpPr>
          <p:spPr>
            <a:xfrm>
              <a:off x="9765139" y="5526313"/>
              <a:ext cx="168300" cy="168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4" name="Google Shape;1284;p53"/>
            <p:cNvSpPr/>
            <p:nvPr/>
          </p:nvSpPr>
          <p:spPr>
            <a:xfrm>
              <a:off x="10040990" y="6005269"/>
              <a:ext cx="168000" cy="168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5" name="Google Shape;1285;p53"/>
            <p:cNvSpPr/>
            <p:nvPr/>
          </p:nvSpPr>
          <p:spPr>
            <a:xfrm>
              <a:off x="10178425" y="5765496"/>
              <a:ext cx="168300" cy="1689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6" name="Google Shape;1286;p53"/>
            <p:cNvSpPr/>
            <p:nvPr/>
          </p:nvSpPr>
          <p:spPr>
            <a:xfrm>
              <a:off x="9626723" y="5765496"/>
              <a:ext cx="168000" cy="1689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7" name="Google Shape;1287;p53"/>
            <p:cNvSpPr/>
            <p:nvPr/>
          </p:nvSpPr>
          <p:spPr>
            <a:xfrm>
              <a:off x="9765139" y="6005269"/>
              <a:ext cx="168300" cy="1683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8" name="Google Shape;1288;p53"/>
            <p:cNvSpPr/>
            <p:nvPr/>
          </p:nvSpPr>
          <p:spPr>
            <a:xfrm>
              <a:off x="10198227" y="5672808"/>
              <a:ext cx="47838" cy="83066"/>
            </a:xfrm>
            <a:custGeom>
              <a:rect b="b" l="l" r="r" t="t"/>
              <a:pathLst>
                <a:path extrusionOk="0" h="163" w="94">
                  <a:moveTo>
                    <a:pt x="0" y="0"/>
                  </a:moveTo>
                  <a:cubicBezTo>
                    <a:pt x="20" y="23"/>
                    <a:pt x="38" y="49"/>
                    <a:pt x="54" y="77"/>
                  </a:cubicBezTo>
                  <a:cubicBezTo>
                    <a:pt x="70" y="105"/>
                    <a:pt x="83" y="134"/>
                    <a:pt x="94"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9" name="Google Shape;1289;p53"/>
            <p:cNvSpPr/>
            <p:nvPr/>
          </p:nvSpPr>
          <p:spPr>
            <a:xfrm>
              <a:off x="10197835" y="5944589"/>
              <a:ext cx="48230" cy="83066"/>
            </a:xfrm>
            <a:custGeom>
              <a:rect b="b" l="l" r="r" t="t"/>
              <a:pathLst>
                <a:path extrusionOk="0" h="163" w="95">
                  <a:moveTo>
                    <a:pt x="95" y="0"/>
                  </a:moveTo>
                  <a:cubicBezTo>
                    <a:pt x="84" y="29"/>
                    <a:pt x="71" y="58"/>
                    <a:pt x="55" y="85"/>
                  </a:cubicBezTo>
                  <a:cubicBezTo>
                    <a:pt x="39" y="113"/>
                    <a:pt x="20" y="139"/>
                    <a:pt x="0"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0" name="Google Shape;1290;p53"/>
            <p:cNvSpPr/>
            <p:nvPr/>
          </p:nvSpPr>
          <p:spPr>
            <a:xfrm>
              <a:off x="9938649" y="6122111"/>
              <a:ext cx="96263" cy="4124"/>
            </a:xfrm>
            <a:custGeom>
              <a:rect b="b" l="l" r="r" t="t"/>
              <a:pathLst>
                <a:path extrusionOk="0" h="8" w="189">
                  <a:moveTo>
                    <a:pt x="189" y="0"/>
                  </a:moveTo>
                  <a:cubicBezTo>
                    <a:pt x="158" y="5"/>
                    <a:pt x="127" y="8"/>
                    <a:pt x="95" y="8"/>
                  </a:cubicBezTo>
                  <a:cubicBezTo>
                    <a:pt x="63" y="8"/>
                    <a:pt x="31" y="5"/>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1" name="Google Shape;1291;p53"/>
            <p:cNvSpPr/>
            <p:nvPr/>
          </p:nvSpPr>
          <p:spPr>
            <a:xfrm>
              <a:off x="9728084" y="5944196"/>
              <a:ext cx="47838" cy="83066"/>
            </a:xfrm>
            <a:custGeom>
              <a:rect b="b" l="l" r="r" t="t"/>
              <a:pathLst>
                <a:path extrusionOk="0" h="163" w="94">
                  <a:moveTo>
                    <a:pt x="94" y="163"/>
                  </a:moveTo>
                  <a:cubicBezTo>
                    <a:pt x="74" y="140"/>
                    <a:pt x="56" y="114"/>
                    <a:pt x="40" y="86"/>
                  </a:cubicBezTo>
                  <a:cubicBezTo>
                    <a:pt x="24" y="58"/>
                    <a:pt x="11" y="30"/>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2" name="Google Shape;1292;p53"/>
            <p:cNvSpPr/>
            <p:nvPr/>
          </p:nvSpPr>
          <p:spPr>
            <a:xfrm>
              <a:off x="9728084" y="5672219"/>
              <a:ext cx="48230" cy="83066"/>
            </a:xfrm>
            <a:custGeom>
              <a:rect b="b" l="l" r="r" t="t"/>
              <a:pathLst>
                <a:path extrusionOk="0" h="163" w="95">
                  <a:moveTo>
                    <a:pt x="0" y="163"/>
                  </a:moveTo>
                  <a:cubicBezTo>
                    <a:pt x="11" y="134"/>
                    <a:pt x="24" y="106"/>
                    <a:pt x="40" y="78"/>
                  </a:cubicBezTo>
                  <a:cubicBezTo>
                    <a:pt x="56" y="50"/>
                    <a:pt x="75" y="24"/>
                    <a:pt x="95"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3" name="Google Shape;1293;p53"/>
            <p:cNvSpPr/>
            <p:nvPr/>
          </p:nvSpPr>
          <p:spPr>
            <a:xfrm>
              <a:off x="9939237" y="5573835"/>
              <a:ext cx="96263" cy="4124"/>
            </a:xfrm>
            <a:custGeom>
              <a:rect b="b" l="l" r="r" t="t"/>
              <a:pathLst>
                <a:path extrusionOk="0" h="8" w="189">
                  <a:moveTo>
                    <a:pt x="0" y="8"/>
                  </a:moveTo>
                  <a:cubicBezTo>
                    <a:pt x="31" y="3"/>
                    <a:pt x="62" y="0"/>
                    <a:pt x="94" y="0"/>
                  </a:cubicBezTo>
                  <a:cubicBezTo>
                    <a:pt x="126" y="0"/>
                    <a:pt x="158" y="3"/>
                    <a:pt x="189" y="8"/>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94" name="Google Shape;1294;p53"/>
          <p:cNvGrpSpPr/>
          <p:nvPr/>
        </p:nvGrpSpPr>
        <p:grpSpPr>
          <a:xfrm>
            <a:off x="7549176" y="3671488"/>
            <a:ext cx="445582" cy="445743"/>
            <a:chOff x="10914672" y="5489861"/>
            <a:chExt cx="719842" cy="720102"/>
          </a:xfrm>
        </p:grpSpPr>
        <p:sp>
          <p:nvSpPr>
            <p:cNvPr id="1295" name="Google Shape;1295;p53"/>
            <p:cNvSpPr/>
            <p:nvPr/>
          </p:nvSpPr>
          <p:spPr>
            <a:xfrm>
              <a:off x="11420014" y="5489861"/>
              <a:ext cx="214500" cy="2151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6" name="Google Shape;1296;p53"/>
            <p:cNvSpPr/>
            <p:nvPr/>
          </p:nvSpPr>
          <p:spPr>
            <a:xfrm>
              <a:off x="11420014" y="5994863"/>
              <a:ext cx="214500" cy="2151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7" name="Google Shape;1297;p53"/>
            <p:cNvSpPr/>
            <p:nvPr/>
          </p:nvSpPr>
          <p:spPr>
            <a:xfrm>
              <a:off x="10914672" y="5489861"/>
              <a:ext cx="214500" cy="2151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8" name="Google Shape;1298;p53"/>
            <p:cNvSpPr/>
            <p:nvPr/>
          </p:nvSpPr>
          <p:spPr>
            <a:xfrm>
              <a:off x="10914672" y="5994863"/>
              <a:ext cx="214500" cy="2151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9" name="Google Shape;1299;p53"/>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0" name="Google Shape;1300;p53"/>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1" name="Google Shape;1301;p53"/>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2" name="Google Shape;1302;p53"/>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3" name="Google Shape;1303;p53"/>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4" name="Google Shape;1304;p53"/>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5" name="Google Shape;1305;p53"/>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6" name="Google Shape;1306;p53"/>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07" name="Google Shape;1307;p53"/>
          <p:cNvGrpSpPr/>
          <p:nvPr/>
        </p:nvGrpSpPr>
        <p:grpSpPr>
          <a:xfrm>
            <a:off x="5954636" y="3681752"/>
            <a:ext cx="445821" cy="425246"/>
            <a:chOff x="8338678" y="5506443"/>
            <a:chExt cx="720227" cy="686988"/>
          </a:xfrm>
        </p:grpSpPr>
        <p:sp>
          <p:nvSpPr>
            <p:cNvPr id="1308" name="Google Shape;1308;p53"/>
            <p:cNvSpPr/>
            <p:nvPr/>
          </p:nvSpPr>
          <p:spPr>
            <a:xfrm>
              <a:off x="8706181" y="5506443"/>
              <a:ext cx="230803" cy="263259"/>
            </a:xfrm>
            <a:custGeom>
              <a:rect b="b" l="l" r="r" t="t"/>
              <a:pathLst>
                <a:path extrusionOk="0" h="432" w="378">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9" name="Google Shape;1309;p53"/>
            <p:cNvSpPr/>
            <p:nvPr/>
          </p:nvSpPr>
          <p:spPr>
            <a:xfrm>
              <a:off x="8460817" y="5506443"/>
              <a:ext cx="230586" cy="263259"/>
            </a:xfrm>
            <a:custGeom>
              <a:rect b="b" l="l" r="r" t="t"/>
              <a:pathLst>
                <a:path extrusionOk="0" h="432" w="378">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0" name="Google Shape;1310;p53"/>
            <p:cNvSpPr/>
            <p:nvPr/>
          </p:nvSpPr>
          <p:spPr>
            <a:xfrm>
              <a:off x="8338678"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1" name="Google Shape;1311;p53"/>
            <p:cNvSpPr/>
            <p:nvPr/>
          </p:nvSpPr>
          <p:spPr>
            <a:xfrm>
              <a:off x="8828754"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2" name="Google Shape;1312;p53"/>
            <p:cNvSpPr/>
            <p:nvPr/>
          </p:nvSpPr>
          <p:spPr>
            <a:xfrm>
              <a:off x="8706181" y="5930607"/>
              <a:ext cx="230803" cy="262825"/>
            </a:xfrm>
            <a:custGeom>
              <a:rect b="b" l="l" r="r" t="t"/>
              <a:pathLst>
                <a:path extrusionOk="0" h="431" w="378">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3" name="Google Shape;1313;p53"/>
            <p:cNvSpPr/>
            <p:nvPr/>
          </p:nvSpPr>
          <p:spPr>
            <a:xfrm>
              <a:off x="8460817" y="5930607"/>
              <a:ext cx="230586" cy="262825"/>
            </a:xfrm>
            <a:custGeom>
              <a:rect b="b" l="l" r="r" t="t"/>
              <a:pathLst>
                <a:path extrusionOk="0" h="431" w="378">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14" name="Google Shape;1314;p53"/>
          <p:cNvGrpSpPr/>
          <p:nvPr/>
        </p:nvGrpSpPr>
        <p:grpSpPr>
          <a:xfrm>
            <a:off x="2676293" y="3736342"/>
            <a:ext cx="1336824" cy="316035"/>
            <a:chOff x="3042485" y="5594633"/>
            <a:chExt cx="2159652" cy="510557"/>
          </a:xfrm>
        </p:grpSpPr>
        <p:sp>
          <p:nvSpPr>
            <p:cNvPr id="1315" name="Google Shape;1315;p53"/>
            <p:cNvSpPr/>
            <p:nvPr/>
          </p:nvSpPr>
          <p:spPr>
            <a:xfrm>
              <a:off x="3042485" y="5869690"/>
              <a:ext cx="235200" cy="235500"/>
            </a:xfrm>
            <a:prstGeom prst="ellipse">
              <a:avLst/>
            </a:pr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6" name="Google Shape;1316;p53"/>
            <p:cNvSpPr/>
            <p:nvPr/>
          </p:nvSpPr>
          <p:spPr>
            <a:xfrm>
              <a:off x="3317231" y="5594633"/>
              <a:ext cx="235200" cy="235500"/>
            </a:xfrm>
            <a:prstGeom prst="ellipse">
              <a:avLst/>
            </a:pr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7" name="Google Shape;1317;p53"/>
            <p:cNvSpPr/>
            <p:nvPr/>
          </p:nvSpPr>
          <p:spPr>
            <a:xfrm>
              <a:off x="3591976" y="5869690"/>
              <a:ext cx="236100" cy="235500"/>
            </a:xfrm>
            <a:prstGeom prst="ellipse">
              <a:avLst/>
            </a:pr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8" name="Google Shape;1318;p53"/>
            <p:cNvSpPr/>
            <p:nvPr/>
          </p:nvSpPr>
          <p:spPr>
            <a:xfrm>
              <a:off x="3866722" y="5594633"/>
              <a:ext cx="236100" cy="235500"/>
            </a:xfrm>
            <a:prstGeom prst="ellipse">
              <a:avLst/>
            </a:pr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9" name="Google Shape;1319;p53"/>
            <p:cNvSpPr/>
            <p:nvPr/>
          </p:nvSpPr>
          <p:spPr>
            <a:xfrm>
              <a:off x="4141467" y="5869690"/>
              <a:ext cx="236100" cy="235500"/>
            </a:xfrm>
            <a:prstGeom prst="ellipse">
              <a:avLst/>
            </a:pr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0" name="Google Shape;1320;p53"/>
            <p:cNvSpPr/>
            <p:nvPr/>
          </p:nvSpPr>
          <p:spPr>
            <a:xfrm>
              <a:off x="4417146" y="5594633"/>
              <a:ext cx="235200" cy="235500"/>
            </a:xfrm>
            <a:prstGeom prst="ellipse">
              <a:avLst/>
            </a:pr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1" name="Google Shape;1321;p53"/>
            <p:cNvSpPr/>
            <p:nvPr/>
          </p:nvSpPr>
          <p:spPr>
            <a:xfrm>
              <a:off x="4691892" y="5869690"/>
              <a:ext cx="235500" cy="235500"/>
            </a:xfrm>
            <a:prstGeom prst="ellipse">
              <a:avLst/>
            </a:pr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2" name="Google Shape;1322;p53"/>
            <p:cNvSpPr/>
            <p:nvPr/>
          </p:nvSpPr>
          <p:spPr>
            <a:xfrm>
              <a:off x="4966637" y="5594633"/>
              <a:ext cx="235500" cy="235500"/>
            </a:xfrm>
            <a:prstGeom prst="ellipse">
              <a:avLst/>
            </a:pr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3" name="Google Shape;1323;p53"/>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4" name="Google Shape;1324;p53"/>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5" name="Google Shape;1325;p53"/>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6" name="Google Shape;1326;p53"/>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7" name="Google Shape;1327;p53"/>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8" name="Google Shape;1328;p53"/>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9" name="Google Shape;1329;p53"/>
            <p:cNvSpPr/>
            <p:nvPr/>
          </p:nvSpPr>
          <p:spPr>
            <a:xfrm>
              <a:off x="4859913" y="5762654"/>
              <a:ext cx="174244" cy="174555"/>
            </a:xfrm>
            <a:custGeom>
              <a:rect b="b" l="l" r="r" t="t"/>
              <a:pathLst>
                <a:path extrusionOk="0" h="217" w="217">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30" name="Google Shape;1330;p53"/>
          <p:cNvGrpSpPr/>
          <p:nvPr/>
        </p:nvGrpSpPr>
        <p:grpSpPr>
          <a:xfrm>
            <a:off x="1879183" y="4379878"/>
            <a:ext cx="445738" cy="442950"/>
            <a:chOff x="1442627" y="5710929"/>
            <a:chExt cx="594318" cy="590600"/>
          </a:xfrm>
        </p:grpSpPr>
        <p:sp>
          <p:nvSpPr>
            <p:cNvPr id="1331" name="Google Shape;1331;p53"/>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2" name="Google Shape;1332;p53"/>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3" name="Google Shape;1333;p53"/>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4" name="Google Shape;1334;p53"/>
            <p:cNvSpPr/>
            <p:nvPr/>
          </p:nvSpPr>
          <p:spPr>
            <a:xfrm>
              <a:off x="1573731" y="6213343"/>
              <a:ext cx="109358" cy="88186"/>
            </a:xfrm>
            <a:custGeom>
              <a:rect b="b" l="l" r="r" t="t"/>
              <a:pathLst>
                <a:path extrusionOk="0" h="284" w="352">
                  <a:moveTo>
                    <a:pt x="352" y="284"/>
                  </a:moveTo>
                  <a:lnTo>
                    <a:pt x="0" y="0"/>
                  </a:lnTo>
                  <a:lnTo>
                    <a:pt x="352" y="0"/>
                  </a:lnTo>
                  <a:lnTo>
                    <a:pt x="352" y="284"/>
                  </a:lnTo>
                  <a:close/>
                </a:path>
              </a:pathLst>
            </a:custGeom>
            <a:solidFill>
              <a:srgbClr val="BD2A3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5" name="Google Shape;1335;p53"/>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36" name="Google Shape;1336;p53"/>
          <p:cNvGrpSpPr/>
          <p:nvPr/>
        </p:nvGrpSpPr>
        <p:grpSpPr>
          <a:xfrm>
            <a:off x="6788033" y="4378458"/>
            <a:ext cx="373053" cy="445791"/>
            <a:chOff x="8095060" y="5664590"/>
            <a:chExt cx="497404" cy="594389"/>
          </a:xfrm>
        </p:grpSpPr>
        <p:grpSp>
          <p:nvGrpSpPr>
            <p:cNvPr id="1337" name="Google Shape;1337;p53"/>
            <p:cNvGrpSpPr/>
            <p:nvPr/>
          </p:nvGrpSpPr>
          <p:grpSpPr>
            <a:xfrm>
              <a:off x="8095060" y="5969027"/>
              <a:ext cx="497404" cy="289951"/>
              <a:chOff x="8095060" y="5969027"/>
              <a:chExt cx="497404" cy="289951"/>
            </a:xfrm>
          </p:grpSpPr>
          <p:sp>
            <p:nvSpPr>
              <p:cNvPr id="1338" name="Google Shape;1338;p53"/>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9" name="Google Shape;1339;p53"/>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0" name="Google Shape;1340;p53"/>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41" name="Google Shape;1341;p53"/>
            <p:cNvGrpSpPr/>
            <p:nvPr/>
          </p:nvGrpSpPr>
          <p:grpSpPr>
            <a:xfrm>
              <a:off x="8095060" y="5867832"/>
              <a:ext cx="497404" cy="289312"/>
              <a:chOff x="8095060" y="5867832"/>
              <a:chExt cx="497404" cy="289312"/>
            </a:xfrm>
          </p:grpSpPr>
          <p:sp>
            <p:nvSpPr>
              <p:cNvPr id="1342" name="Google Shape;1342;p53"/>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3" name="Google Shape;1343;p53"/>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4" name="Google Shape;1344;p53"/>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45" name="Google Shape;1345;p53"/>
            <p:cNvGrpSpPr/>
            <p:nvPr/>
          </p:nvGrpSpPr>
          <p:grpSpPr>
            <a:xfrm>
              <a:off x="8095060" y="5765998"/>
              <a:ext cx="497404" cy="289312"/>
              <a:chOff x="8095060" y="5765998"/>
              <a:chExt cx="497404" cy="289312"/>
            </a:xfrm>
          </p:grpSpPr>
          <p:sp>
            <p:nvSpPr>
              <p:cNvPr id="1346" name="Google Shape;1346;p53"/>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7" name="Google Shape;1347;p53"/>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48" name="Google Shape;1348;p53"/>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49" name="Google Shape;1349;p53"/>
            <p:cNvGrpSpPr/>
            <p:nvPr/>
          </p:nvGrpSpPr>
          <p:grpSpPr>
            <a:xfrm>
              <a:off x="8095060" y="5664590"/>
              <a:ext cx="497404" cy="290164"/>
              <a:chOff x="8095060" y="5664590"/>
              <a:chExt cx="497404" cy="290164"/>
            </a:xfrm>
          </p:grpSpPr>
          <p:sp>
            <p:nvSpPr>
              <p:cNvPr id="1350" name="Google Shape;1350;p53"/>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1" name="Google Shape;1351;p53"/>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2" name="Google Shape;1352;p53"/>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353" name="Google Shape;1353;p53"/>
          <p:cNvGrpSpPr/>
          <p:nvPr/>
        </p:nvGrpSpPr>
        <p:grpSpPr>
          <a:xfrm>
            <a:off x="2870825" y="4378486"/>
            <a:ext cx="557162" cy="445734"/>
            <a:chOff x="4607809" y="5664627"/>
            <a:chExt cx="742883" cy="594312"/>
          </a:xfrm>
        </p:grpSpPr>
        <p:sp>
          <p:nvSpPr>
            <p:cNvPr id="1354" name="Google Shape;1354;p53"/>
            <p:cNvSpPr/>
            <p:nvPr/>
          </p:nvSpPr>
          <p:spPr>
            <a:xfrm>
              <a:off x="4607809" y="5824234"/>
              <a:ext cx="185166" cy="401151"/>
            </a:xfrm>
            <a:custGeom>
              <a:rect b="b" l="l" r="r" t="t"/>
              <a:pathLst>
                <a:path extrusionOk="0" h="2355" w="1083">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5" name="Google Shape;1355;p53"/>
            <p:cNvSpPr/>
            <p:nvPr/>
          </p:nvSpPr>
          <p:spPr>
            <a:xfrm>
              <a:off x="4792974" y="5771259"/>
              <a:ext cx="185850" cy="454126"/>
            </a:xfrm>
            <a:custGeom>
              <a:rect b="b" l="l" r="r" t="t"/>
              <a:pathLst>
                <a:path extrusionOk="0" h="2666" w="1087">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6" name="Google Shape;1356;p53"/>
            <p:cNvSpPr/>
            <p:nvPr/>
          </p:nvSpPr>
          <p:spPr>
            <a:xfrm>
              <a:off x="4978822" y="5717602"/>
              <a:ext cx="185679" cy="507784"/>
            </a:xfrm>
            <a:custGeom>
              <a:rect b="b" l="l" r="r" t="t"/>
              <a:pathLst>
                <a:path extrusionOk="0" h="2981" w="1086">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7" name="Google Shape;1357;p53"/>
            <p:cNvSpPr/>
            <p:nvPr/>
          </p:nvSpPr>
          <p:spPr>
            <a:xfrm>
              <a:off x="5164499" y="5664627"/>
              <a:ext cx="185166" cy="560759"/>
            </a:xfrm>
            <a:custGeom>
              <a:rect b="b" l="l" r="r" t="t"/>
              <a:pathLst>
                <a:path extrusionOk="0" h="3292" w="1083">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8" name="Google Shape;1358;p53"/>
            <p:cNvSpPr/>
            <p:nvPr/>
          </p:nvSpPr>
          <p:spPr>
            <a:xfrm>
              <a:off x="4607809" y="6225382"/>
              <a:ext cx="237484" cy="33556"/>
            </a:xfrm>
            <a:custGeom>
              <a:rect b="b" l="l" r="r" t="t"/>
              <a:pathLst>
                <a:path extrusionOk="0" h="197" w="1389">
                  <a:moveTo>
                    <a:pt x="0" y="0"/>
                  </a:moveTo>
                  <a:lnTo>
                    <a:pt x="608" y="197"/>
                  </a:lnTo>
                  <a:lnTo>
                    <a:pt x="1389" y="197"/>
                  </a:lnTo>
                  <a:lnTo>
                    <a:pt x="1083" y="0"/>
                  </a:lnTo>
                  <a:lnTo>
                    <a:pt x="0" y="0"/>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9" name="Google Shape;1359;p53"/>
            <p:cNvSpPr/>
            <p:nvPr/>
          </p:nvSpPr>
          <p:spPr>
            <a:xfrm>
              <a:off x="4792974" y="6225382"/>
              <a:ext cx="185850" cy="33556"/>
            </a:xfrm>
            <a:custGeom>
              <a:rect b="b" l="l" r="r" t="t"/>
              <a:pathLst>
                <a:path extrusionOk="0" h="197" w="1087">
                  <a:moveTo>
                    <a:pt x="1087" y="0"/>
                  </a:moveTo>
                  <a:lnTo>
                    <a:pt x="1087" y="197"/>
                  </a:lnTo>
                  <a:lnTo>
                    <a:pt x="306" y="197"/>
                  </a:lnTo>
                  <a:lnTo>
                    <a:pt x="0" y="0"/>
                  </a:lnTo>
                  <a:lnTo>
                    <a:pt x="1087" y="0"/>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0" name="Google Shape;1360;p53"/>
            <p:cNvSpPr/>
            <p:nvPr/>
          </p:nvSpPr>
          <p:spPr>
            <a:xfrm>
              <a:off x="5112694" y="6225382"/>
              <a:ext cx="237997" cy="33556"/>
            </a:xfrm>
            <a:custGeom>
              <a:rect b="b" l="l" r="r" t="t"/>
              <a:pathLst>
                <a:path extrusionOk="0" h="197" w="1392">
                  <a:moveTo>
                    <a:pt x="1392" y="0"/>
                  </a:moveTo>
                  <a:lnTo>
                    <a:pt x="781" y="197"/>
                  </a:lnTo>
                  <a:lnTo>
                    <a:pt x="0" y="197"/>
                  </a:lnTo>
                  <a:lnTo>
                    <a:pt x="306" y="0"/>
                  </a:lnTo>
                  <a:lnTo>
                    <a:pt x="1392" y="0"/>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1" name="Google Shape;1361;p53"/>
            <p:cNvSpPr/>
            <p:nvPr/>
          </p:nvSpPr>
          <p:spPr>
            <a:xfrm>
              <a:off x="4978822" y="6225382"/>
              <a:ext cx="186192" cy="33556"/>
            </a:xfrm>
            <a:custGeom>
              <a:rect b="b" l="l" r="r" t="t"/>
              <a:pathLst>
                <a:path extrusionOk="0" h="197" w="1089">
                  <a:moveTo>
                    <a:pt x="0" y="0"/>
                  </a:moveTo>
                  <a:lnTo>
                    <a:pt x="0" y="197"/>
                  </a:lnTo>
                  <a:lnTo>
                    <a:pt x="783" y="197"/>
                  </a:lnTo>
                  <a:lnTo>
                    <a:pt x="1089" y="0"/>
                  </a:lnTo>
                  <a:lnTo>
                    <a:pt x="0" y="0"/>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62" name="Google Shape;1362;p53"/>
          <p:cNvGrpSpPr/>
          <p:nvPr/>
        </p:nvGrpSpPr>
        <p:grpSpPr>
          <a:xfrm>
            <a:off x="3973890" y="4378543"/>
            <a:ext cx="1079865" cy="445620"/>
            <a:chOff x="2571250" y="5664711"/>
            <a:chExt cx="1439820" cy="594160"/>
          </a:xfrm>
        </p:grpSpPr>
        <p:sp>
          <p:nvSpPr>
            <p:cNvPr id="1363" name="Google Shape;1363;p53"/>
            <p:cNvSpPr/>
            <p:nvPr/>
          </p:nvSpPr>
          <p:spPr>
            <a:xfrm>
              <a:off x="2751485" y="5699308"/>
              <a:ext cx="179409" cy="510050"/>
            </a:xfrm>
            <a:custGeom>
              <a:rect b="b" l="l" r="r" t="t"/>
              <a:pathLst>
                <a:path extrusionOk="0" h="813" w="287">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4" name="Google Shape;1364;p53"/>
            <p:cNvSpPr/>
            <p:nvPr/>
          </p:nvSpPr>
          <p:spPr>
            <a:xfrm>
              <a:off x="2765747" y="5713810"/>
              <a:ext cx="150600" cy="151500"/>
            </a:xfrm>
            <a:prstGeom prst="ellipse">
              <a:avLst/>
            </a:pr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365" name="Google Shape;1365;p53"/>
            <p:cNvSpPr/>
            <p:nvPr/>
          </p:nvSpPr>
          <p:spPr>
            <a:xfrm>
              <a:off x="2930895" y="5732455"/>
              <a:ext cx="180236" cy="476902"/>
            </a:xfrm>
            <a:custGeom>
              <a:rect b="b" l="l" r="r" t="t"/>
              <a:pathLst>
                <a:path extrusionOk="0" h="760" w="288">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6" name="Google Shape;1366;p53"/>
            <p:cNvSpPr/>
            <p:nvPr/>
          </p:nvSpPr>
          <p:spPr>
            <a:xfrm>
              <a:off x="2945363" y="5746957"/>
              <a:ext cx="151200" cy="151800"/>
            </a:xfrm>
            <a:prstGeom prst="ellipse">
              <a:avLst/>
            </a:pr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367" name="Google Shape;1367;p53"/>
            <p:cNvSpPr/>
            <p:nvPr/>
          </p:nvSpPr>
          <p:spPr>
            <a:xfrm>
              <a:off x="3111130" y="5756280"/>
              <a:ext cx="180030" cy="453078"/>
            </a:xfrm>
            <a:custGeom>
              <a:rect b="b" l="l" r="r" t="t"/>
              <a:pathLst>
                <a:path extrusionOk="0" h="722" w="288">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8" name="Google Shape;1368;p53"/>
            <p:cNvSpPr/>
            <p:nvPr/>
          </p:nvSpPr>
          <p:spPr>
            <a:xfrm>
              <a:off x="3125392" y="5770782"/>
              <a:ext cx="151200" cy="151800"/>
            </a:xfrm>
            <a:prstGeom prst="ellipse">
              <a:avLst/>
            </a:pr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369" name="Google Shape;1369;p53"/>
            <p:cNvSpPr/>
            <p:nvPr/>
          </p:nvSpPr>
          <p:spPr>
            <a:xfrm>
              <a:off x="3291159" y="5756280"/>
              <a:ext cx="180030" cy="453078"/>
            </a:xfrm>
            <a:custGeom>
              <a:rect b="b" l="l" r="r" t="t"/>
              <a:pathLst>
                <a:path extrusionOk="0" h="722" w="288">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0" name="Google Shape;1370;p53"/>
            <p:cNvSpPr/>
            <p:nvPr/>
          </p:nvSpPr>
          <p:spPr>
            <a:xfrm>
              <a:off x="3305628" y="5770782"/>
              <a:ext cx="151200" cy="151800"/>
            </a:xfrm>
            <a:prstGeom prst="ellipse">
              <a:avLst/>
            </a:pr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371" name="Google Shape;1371;p53"/>
            <p:cNvSpPr/>
            <p:nvPr/>
          </p:nvSpPr>
          <p:spPr>
            <a:xfrm>
              <a:off x="3471189" y="5732455"/>
              <a:ext cx="180236" cy="476902"/>
            </a:xfrm>
            <a:custGeom>
              <a:rect b="b" l="l" r="r" t="t"/>
              <a:pathLst>
                <a:path extrusionOk="0" h="760" w="288">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2" name="Google Shape;1372;p53"/>
            <p:cNvSpPr/>
            <p:nvPr/>
          </p:nvSpPr>
          <p:spPr>
            <a:xfrm>
              <a:off x="3485657" y="5746957"/>
              <a:ext cx="151200" cy="151800"/>
            </a:xfrm>
            <a:prstGeom prst="ellipse">
              <a:avLst/>
            </a:pr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373" name="Google Shape;1373;p53"/>
            <p:cNvSpPr/>
            <p:nvPr/>
          </p:nvSpPr>
          <p:spPr>
            <a:xfrm>
              <a:off x="3651425" y="5699308"/>
              <a:ext cx="179409" cy="510050"/>
            </a:xfrm>
            <a:custGeom>
              <a:rect b="b" l="l" r="r" t="t"/>
              <a:pathLst>
                <a:path extrusionOk="0" h="813" w="287">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4" name="Google Shape;1374;p53"/>
            <p:cNvSpPr/>
            <p:nvPr/>
          </p:nvSpPr>
          <p:spPr>
            <a:xfrm>
              <a:off x="3665893" y="5713810"/>
              <a:ext cx="150600" cy="151500"/>
            </a:xfrm>
            <a:prstGeom prst="ellipse">
              <a:avLst/>
            </a:pr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375" name="Google Shape;1375;p53"/>
            <p:cNvSpPr/>
            <p:nvPr/>
          </p:nvSpPr>
          <p:spPr>
            <a:xfrm>
              <a:off x="3830834" y="5664711"/>
              <a:ext cx="180236" cy="544646"/>
            </a:xfrm>
            <a:custGeom>
              <a:rect b="b" l="l" r="r" t="t"/>
              <a:pathLst>
                <a:path extrusionOk="0" h="868" w="288">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6" name="Google Shape;1376;p53"/>
            <p:cNvSpPr/>
            <p:nvPr/>
          </p:nvSpPr>
          <p:spPr>
            <a:xfrm>
              <a:off x="3845302" y="5679213"/>
              <a:ext cx="151200" cy="151800"/>
            </a:xfrm>
            <a:prstGeom prst="ellipse">
              <a:avLst/>
            </a:pr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377" name="Google Shape;1377;p53"/>
            <p:cNvSpPr/>
            <p:nvPr/>
          </p:nvSpPr>
          <p:spPr>
            <a:xfrm>
              <a:off x="2571250" y="5664711"/>
              <a:ext cx="180236" cy="544646"/>
            </a:xfrm>
            <a:custGeom>
              <a:rect b="b" l="l" r="r" t="t"/>
              <a:pathLst>
                <a:path extrusionOk="0" h="868" w="288">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8" name="Google Shape;1378;p53"/>
            <p:cNvSpPr/>
            <p:nvPr/>
          </p:nvSpPr>
          <p:spPr>
            <a:xfrm>
              <a:off x="2585718" y="5679213"/>
              <a:ext cx="151200" cy="151800"/>
            </a:xfrm>
            <a:prstGeom prst="ellipse">
              <a:avLst/>
            </a:pr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379" name="Google Shape;1379;p53"/>
            <p:cNvSpPr/>
            <p:nvPr/>
          </p:nvSpPr>
          <p:spPr>
            <a:xfrm>
              <a:off x="2571250" y="6209358"/>
              <a:ext cx="365226" cy="49514"/>
            </a:xfrm>
            <a:custGeom>
              <a:rect b="b" l="l" r="r" t="t"/>
              <a:pathLst>
                <a:path extrusionOk="0" h="239" w="1767">
                  <a:moveTo>
                    <a:pt x="1767" y="239"/>
                  </a:moveTo>
                  <a:lnTo>
                    <a:pt x="1198" y="239"/>
                  </a:lnTo>
                  <a:lnTo>
                    <a:pt x="0" y="0"/>
                  </a:lnTo>
                  <a:lnTo>
                    <a:pt x="872" y="0"/>
                  </a:lnTo>
                  <a:lnTo>
                    <a:pt x="1767" y="239"/>
                  </a:lnTo>
                  <a:close/>
                </a:path>
              </a:pathLst>
            </a:cu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0" name="Google Shape;1380;p53"/>
            <p:cNvSpPr/>
            <p:nvPr/>
          </p:nvSpPr>
          <p:spPr>
            <a:xfrm>
              <a:off x="2751485" y="6209358"/>
              <a:ext cx="303218" cy="49514"/>
            </a:xfrm>
            <a:custGeom>
              <a:rect b="b" l="l" r="r" t="t"/>
              <a:pathLst>
                <a:path extrusionOk="0" h="239" w="1467">
                  <a:moveTo>
                    <a:pt x="1467" y="239"/>
                  </a:moveTo>
                  <a:lnTo>
                    <a:pt x="895" y="239"/>
                  </a:lnTo>
                  <a:lnTo>
                    <a:pt x="0" y="0"/>
                  </a:lnTo>
                  <a:lnTo>
                    <a:pt x="868" y="0"/>
                  </a:lnTo>
                  <a:lnTo>
                    <a:pt x="1467" y="239"/>
                  </a:lnTo>
                  <a:close/>
                </a:path>
              </a:pathLst>
            </a:cu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1" name="Google Shape;1381;p53"/>
            <p:cNvSpPr/>
            <p:nvPr/>
          </p:nvSpPr>
          <p:spPr>
            <a:xfrm>
              <a:off x="2930895" y="6209358"/>
              <a:ext cx="242037" cy="49514"/>
            </a:xfrm>
            <a:custGeom>
              <a:rect b="b" l="l" r="r" t="t"/>
              <a:pathLst>
                <a:path extrusionOk="0" h="239" w="1171">
                  <a:moveTo>
                    <a:pt x="1171" y="239"/>
                  </a:moveTo>
                  <a:lnTo>
                    <a:pt x="599" y="239"/>
                  </a:lnTo>
                  <a:lnTo>
                    <a:pt x="0" y="0"/>
                  </a:lnTo>
                  <a:lnTo>
                    <a:pt x="872" y="0"/>
                  </a:lnTo>
                  <a:lnTo>
                    <a:pt x="1171" y="239"/>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2" name="Google Shape;1382;p53"/>
            <p:cNvSpPr/>
            <p:nvPr/>
          </p:nvSpPr>
          <p:spPr>
            <a:xfrm>
              <a:off x="3111130" y="6209358"/>
              <a:ext cx="180029" cy="49514"/>
            </a:xfrm>
            <a:custGeom>
              <a:rect b="b" l="l" r="r" t="t"/>
              <a:pathLst>
                <a:path extrusionOk="0" h="239" w="871">
                  <a:moveTo>
                    <a:pt x="871" y="239"/>
                  </a:moveTo>
                  <a:lnTo>
                    <a:pt x="299" y="239"/>
                  </a:lnTo>
                  <a:lnTo>
                    <a:pt x="0" y="0"/>
                  </a:lnTo>
                  <a:lnTo>
                    <a:pt x="871" y="0"/>
                  </a:lnTo>
                  <a:lnTo>
                    <a:pt x="871" y="239"/>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3" name="Google Shape;1383;p53"/>
            <p:cNvSpPr/>
            <p:nvPr/>
          </p:nvSpPr>
          <p:spPr>
            <a:xfrm>
              <a:off x="3291159" y="6209358"/>
              <a:ext cx="180029" cy="49514"/>
            </a:xfrm>
            <a:custGeom>
              <a:rect b="b" l="l" r="r" t="t"/>
              <a:pathLst>
                <a:path extrusionOk="0" h="239" w="871">
                  <a:moveTo>
                    <a:pt x="572" y="239"/>
                  </a:moveTo>
                  <a:lnTo>
                    <a:pt x="0" y="239"/>
                  </a:lnTo>
                  <a:lnTo>
                    <a:pt x="0" y="0"/>
                  </a:lnTo>
                  <a:lnTo>
                    <a:pt x="871" y="0"/>
                  </a:lnTo>
                  <a:lnTo>
                    <a:pt x="572" y="239"/>
                  </a:lnTo>
                  <a:close/>
                </a:path>
              </a:pathLst>
            </a:cu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4" name="Google Shape;1384;p53"/>
            <p:cNvSpPr/>
            <p:nvPr/>
          </p:nvSpPr>
          <p:spPr>
            <a:xfrm>
              <a:off x="3409388" y="6209358"/>
              <a:ext cx="242037" cy="49514"/>
            </a:xfrm>
            <a:custGeom>
              <a:rect b="b" l="l" r="r" t="t"/>
              <a:pathLst>
                <a:path extrusionOk="0" h="239" w="1171">
                  <a:moveTo>
                    <a:pt x="572" y="239"/>
                  </a:moveTo>
                  <a:lnTo>
                    <a:pt x="0" y="239"/>
                  </a:lnTo>
                  <a:lnTo>
                    <a:pt x="299" y="0"/>
                  </a:lnTo>
                  <a:lnTo>
                    <a:pt x="1171" y="0"/>
                  </a:lnTo>
                  <a:lnTo>
                    <a:pt x="572" y="239"/>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5" name="Google Shape;1385;p53"/>
            <p:cNvSpPr/>
            <p:nvPr/>
          </p:nvSpPr>
          <p:spPr>
            <a:xfrm>
              <a:off x="3527616" y="6209358"/>
              <a:ext cx="303218" cy="49514"/>
            </a:xfrm>
            <a:custGeom>
              <a:rect b="b" l="l" r="r" t="t"/>
              <a:pathLst>
                <a:path extrusionOk="0" h="239" w="1467">
                  <a:moveTo>
                    <a:pt x="572" y="239"/>
                  </a:moveTo>
                  <a:lnTo>
                    <a:pt x="0" y="239"/>
                  </a:lnTo>
                  <a:lnTo>
                    <a:pt x="599" y="0"/>
                  </a:lnTo>
                  <a:lnTo>
                    <a:pt x="1467" y="0"/>
                  </a:lnTo>
                  <a:lnTo>
                    <a:pt x="572" y="239"/>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6" name="Google Shape;1386;p53"/>
            <p:cNvSpPr/>
            <p:nvPr/>
          </p:nvSpPr>
          <p:spPr>
            <a:xfrm>
              <a:off x="3645844" y="6209358"/>
              <a:ext cx="365226" cy="49514"/>
            </a:xfrm>
            <a:custGeom>
              <a:rect b="b" l="l" r="r" t="t"/>
              <a:pathLst>
                <a:path extrusionOk="0" h="239" w="1767">
                  <a:moveTo>
                    <a:pt x="572" y="239"/>
                  </a:moveTo>
                  <a:lnTo>
                    <a:pt x="0" y="239"/>
                  </a:lnTo>
                  <a:lnTo>
                    <a:pt x="895" y="0"/>
                  </a:lnTo>
                  <a:lnTo>
                    <a:pt x="1767" y="0"/>
                  </a:lnTo>
                  <a:lnTo>
                    <a:pt x="572" y="239"/>
                  </a:lnTo>
                  <a:close/>
                </a:path>
              </a:pathLst>
            </a:cu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387" name="Google Shape;1387;p53"/>
          <p:cNvGrpSpPr/>
          <p:nvPr/>
        </p:nvGrpSpPr>
        <p:grpSpPr>
          <a:xfrm>
            <a:off x="5599659" y="4378335"/>
            <a:ext cx="642470" cy="446036"/>
            <a:chOff x="6332670" y="5663946"/>
            <a:chExt cx="856627" cy="594715"/>
          </a:xfrm>
        </p:grpSpPr>
        <p:grpSp>
          <p:nvGrpSpPr>
            <p:cNvPr id="1388" name="Google Shape;1388;p53"/>
            <p:cNvGrpSpPr/>
            <p:nvPr/>
          </p:nvGrpSpPr>
          <p:grpSpPr>
            <a:xfrm>
              <a:off x="6392364" y="5663946"/>
              <a:ext cx="796933" cy="185801"/>
              <a:chOff x="3321050" y="1066800"/>
              <a:chExt cx="6505573" cy="1508125"/>
            </a:xfrm>
          </p:grpSpPr>
          <p:sp>
            <p:nvSpPr>
              <p:cNvPr id="1389" name="Google Shape;1389;p53"/>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0" name="Google Shape;1390;p53"/>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91" name="Google Shape;1391;p53"/>
            <p:cNvGrpSpPr/>
            <p:nvPr/>
          </p:nvGrpSpPr>
          <p:grpSpPr>
            <a:xfrm flipH="1">
              <a:off x="6332670" y="5868403"/>
              <a:ext cx="796933" cy="185801"/>
              <a:chOff x="3321050" y="1066800"/>
              <a:chExt cx="6505573" cy="1508125"/>
            </a:xfrm>
          </p:grpSpPr>
          <p:sp>
            <p:nvSpPr>
              <p:cNvPr id="1392" name="Google Shape;1392;p53"/>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3" name="Google Shape;1393;p53"/>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94" name="Google Shape;1394;p53"/>
            <p:cNvGrpSpPr/>
            <p:nvPr/>
          </p:nvGrpSpPr>
          <p:grpSpPr>
            <a:xfrm>
              <a:off x="6392364" y="6072860"/>
              <a:ext cx="796933" cy="185801"/>
              <a:chOff x="3321050" y="1066800"/>
              <a:chExt cx="6505573" cy="1508125"/>
            </a:xfrm>
          </p:grpSpPr>
          <p:sp>
            <p:nvSpPr>
              <p:cNvPr id="1395" name="Google Shape;1395;p53"/>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6" name="Google Shape;1396;p53"/>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1397" name="Google Shape;1397;p53"/>
          <p:cNvSpPr txBox="1"/>
          <p:nvPr>
            <p:ph type="title"/>
          </p:nvPr>
        </p:nvSpPr>
        <p:spPr>
          <a:xfrm>
            <a:off x="855300" y="249075"/>
            <a:ext cx="7433400" cy="39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Diagrams and infographics</a:t>
            </a:r>
            <a:endParaRPr sz="2000"/>
          </a:p>
        </p:txBody>
      </p:sp>
      <p:sp>
        <p:nvSpPr>
          <p:cNvPr id="1398" name="Google Shape;1398;p5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2" name="Shape 1402"/>
        <p:cNvGrpSpPr/>
        <p:nvPr/>
      </p:nvGrpSpPr>
      <p:grpSpPr>
        <a:xfrm>
          <a:off x="0" y="0"/>
          <a:ext cx="0" cy="0"/>
          <a:chOff x="0" y="0"/>
          <a:chExt cx="0" cy="0"/>
        </a:xfrm>
      </p:grpSpPr>
      <p:sp>
        <p:nvSpPr>
          <p:cNvPr id="1403" name="Google Shape;1403;p54"/>
          <p:cNvSpPr txBox="1"/>
          <p:nvPr/>
        </p:nvSpPr>
        <p:spPr>
          <a:xfrm>
            <a:off x="2163850" y="838106"/>
            <a:ext cx="6676800" cy="103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rgbClr val="607D8B"/>
                </a:solidFill>
                <a:latin typeface="Source Sans Pro"/>
                <a:ea typeface="Source Sans Pro"/>
                <a:cs typeface="Source Sans Pro"/>
                <a:sym typeface="Source Sans Pro"/>
              </a:rPr>
              <a:t>Now you can use any emoji as an icon!</a:t>
            </a:r>
            <a:endParaRPr>
              <a:solidFill>
                <a:srgbClr val="607D8B"/>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rPr lang="en">
                <a:solidFill>
                  <a:srgbClr val="607D8B"/>
                </a:solidFill>
                <a:latin typeface="Source Sans Pro"/>
                <a:ea typeface="Source Sans Pro"/>
                <a:cs typeface="Source Sans Pro"/>
                <a:sym typeface="Source Sans Pro"/>
              </a:rPr>
              <a:t>And of course it resizes without losing quality and you can change the color.</a:t>
            </a:r>
            <a:endParaRPr>
              <a:solidFill>
                <a:srgbClr val="607D8B"/>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607D8B"/>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rgbClr val="607D8B"/>
                </a:solidFill>
                <a:latin typeface="Source Sans Pro"/>
                <a:ea typeface="Source Sans Pro"/>
                <a:cs typeface="Source Sans Pro"/>
                <a:sym typeface="Source Sans Pro"/>
              </a:rPr>
              <a:t>How? Follow Google instructions </a:t>
            </a:r>
            <a:r>
              <a:rPr lang="en" u="sng">
                <a:solidFill>
                  <a:srgbClr val="607D8B"/>
                </a:solidFill>
                <a:latin typeface="Source Sans Pro"/>
                <a:ea typeface="Source Sans Pro"/>
                <a:cs typeface="Source Sans Pro"/>
                <a:sym typeface="Source Sans Pro"/>
                <a:hlinkClick r:id="rId3">
                  <a:extLst>
                    <a:ext uri="{A12FA001-AC4F-418D-AE19-62706E023703}">
                      <ahyp:hlinkClr val="tx"/>
                    </a:ext>
                  </a:extLst>
                </a:hlinkClick>
              </a:rPr>
              <a:t>https://twitter.com/googledocs/status/730087240156643328</a:t>
            </a:r>
            <a:endParaRPr>
              <a:solidFill>
                <a:srgbClr val="607D8B"/>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607D8B"/>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607D8B"/>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a:solidFill>
                <a:srgbClr val="607D8B"/>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607D8B"/>
              </a:solidFill>
              <a:latin typeface="Source Sans Pro"/>
              <a:ea typeface="Source Sans Pro"/>
              <a:cs typeface="Source Sans Pro"/>
              <a:sym typeface="Source Sans Pro"/>
            </a:endParaRPr>
          </a:p>
        </p:txBody>
      </p:sp>
      <p:sp>
        <p:nvSpPr>
          <p:cNvPr id="1404" name="Google Shape;1404;p54"/>
          <p:cNvSpPr txBox="1"/>
          <p:nvPr/>
        </p:nvSpPr>
        <p:spPr>
          <a:xfrm>
            <a:off x="808100" y="2314088"/>
            <a:ext cx="7327500" cy="192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600">
                <a:solidFill>
                  <a:srgbClr val="607D8B"/>
                </a:solidFill>
                <a:latin typeface="Source Sans Pro"/>
                <a:ea typeface="Source Sans Pro"/>
                <a:cs typeface="Source Sans Pro"/>
                <a:sym typeface="Source Sans Pro"/>
              </a:rPr>
              <a:t>✋👆👉👍👤👦👧👨👩👪💃🏃💑❤😂😉😋😒😭👶😸🐟🍒🍔💣📌📖🔨🎃🎈🎨🏈🏰🌏🔌🔑</a:t>
            </a:r>
            <a:r>
              <a:rPr lang="en" sz="2400">
                <a:solidFill>
                  <a:srgbClr val="FFFFFF"/>
                </a:solidFill>
                <a:highlight>
                  <a:srgbClr val="0091EA"/>
                </a:highlight>
                <a:latin typeface="Source Sans Pro"/>
                <a:ea typeface="Source Sans Pro"/>
                <a:cs typeface="Source Sans Pro"/>
                <a:sym typeface="Source Sans Pro"/>
              </a:rPr>
              <a:t> and many more...</a:t>
            </a:r>
            <a:endParaRPr sz="2400">
              <a:solidFill>
                <a:srgbClr val="FFFFFF"/>
              </a:solidFill>
              <a:highlight>
                <a:srgbClr val="0091EA"/>
              </a:highlight>
              <a:latin typeface="Source Sans Pro"/>
              <a:ea typeface="Source Sans Pro"/>
              <a:cs typeface="Source Sans Pro"/>
              <a:sym typeface="Source Sans Pro"/>
            </a:endParaRPr>
          </a:p>
        </p:txBody>
      </p:sp>
      <p:sp>
        <p:nvSpPr>
          <p:cNvPr id="1405" name="Google Shape;1405;p54"/>
          <p:cNvSpPr txBox="1"/>
          <p:nvPr/>
        </p:nvSpPr>
        <p:spPr>
          <a:xfrm>
            <a:off x="648975" y="794711"/>
            <a:ext cx="1440600" cy="97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600">
                <a:solidFill>
                  <a:srgbClr val="0091EA"/>
                </a:solidFill>
              </a:rPr>
              <a:t>😉</a:t>
            </a:r>
            <a:endParaRPr sz="9600">
              <a:solidFill>
                <a:srgbClr val="0091EA"/>
              </a:solidFill>
            </a:endParaRPr>
          </a:p>
        </p:txBody>
      </p:sp>
      <p:sp>
        <p:nvSpPr>
          <p:cNvPr id="1406" name="Google Shape;1406;p54"/>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FFD966"/>
            </a:gs>
            <a:gs pos="100000">
              <a:srgbClr val="FF9900"/>
            </a:gs>
          </a:gsLst>
          <a:path path="circle">
            <a:fillToRect b="50%" l="50%" r="50%" t="50%"/>
          </a:path>
          <a:tileRect/>
        </a:gradFill>
      </p:bgPr>
    </p:bg>
    <p:spTree>
      <p:nvGrpSpPr>
        <p:cNvPr id="1410" name="Shape 1410"/>
        <p:cNvGrpSpPr/>
        <p:nvPr/>
      </p:nvGrpSpPr>
      <p:grpSpPr>
        <a:xfrm>
          <a:off x="0" y="0"/>
          <a:ext cx="0" cy="0"/>
          <a:chOff x="0" y="0"/>
          <a:chExt cx="0" cy="0"/>
        </a:xfrm>
      </p:grpSpPr>
      <p:pic>
        <p:nvPicPr>
          <p:cNvPr id="1411" name="Google Shape;1411;p55">
            <a:hlinkClick r:id="rId3"/>
          </p:cNvPr>
          <p:cNvPicPr preferRelativeResize="0"/>
          <p:nvPr/>
        </p:nvPicPr>
        <p:blipFill rotWithShape="1">
          <a:blip r:embed="rId4">
            <a:alphaModFix/>
          </a:blip>
          <a:srcRect b="0" l="0" r="0" t="0"/>
          <a:stretch/>
        </p:blipFill>
        <p:spPr>
          <a:xfrm>
            <a:off x="3426425" y="1451225"/>
            <a:ext cx="2291150" cy="550600"/>
          </a:xfrm>
          <a:prstGeom prst="rect">
            <a:avLst/>
          </a:prstGeom>
          <a:noFill/>
          <a:ln>
            <a:noFill/>
          </a:ln>
        </p:spPr>
      </p:pic>
      <p:sp>
        <p:nvSpPr>
          <p:cNvPr id="1412" name="Google Shape;1412;p55"/>
          <p:cNvSpPr txBox="1"/>
          <p:nvPr/>
        </p:nvSpPr>
        <p:spPr>
          <a:xfrm>
            <a:off x="1106100" y="2209500"/>
            <a:ext cx="6931800" cy="26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Free templates for all your presentation needs</a:t>
            </a:r>
            <a:endParaRPr b="1" sz="1800">
              <a:solidFill>
                <a:srgbClr val="434343"/>
              </a:solidFill>
              <a:latin typeface="Montserrat"/>
              <a:ea typeface="Montserrat"/>
              <a:cs typeface="Montserrat"/>
              <a:sym typeface="Montserrat"/>
            </a:endParaRPr>
          </a:p>
        </p:txBody>
      </p:sp>
      <p:grpSp>
        <p:nvGrpSpPr>
          <p:cNvPr id="1413" name="Google Shape;1413;p55"/>
          <p:cNvGrpSpPr/>
          <p:nvPr/>
        </p:nvGrpSpPr>
        <p:grpSpPr>
          <a:xfrm>
            <a:off x="690575" y="3290132"/>
            <a:ext cx="7762851" cy="892418"/>
            <a:chOff x="801125" y="3213932"/>
            <a:chExt cx="7762851" cy="892418"/>
          </a:xfrm>
        </p:grpSpPr>
        <p:grpSp>
          <p:nvGrpSpPr>
            <p:cNvPr id="1414" name="Google Shape;1414;p55"/>
            <p:cNvGrpSpPr/>
            <p:nvPr/>
          </p:nvGrpSpPr>
          <p:grpSpPr>
            <a:xfrm>
              <a:off x="4845759" y="3213932"/>
              <a:ext cx="1695900" cy="892418"/>
              <a:chOff x="4845759" y="3213932"/>
              <a:chExt cx="1695900" cy="892418"/>
            </a:xfrm>
          </p:grpSpPr>
          <p:sp>
            <p:nvSpPr>
              <p:cNvPr id="1415" name="Google Shape;1415;p55"/>
              <p:cNvSpPr txBox="1"/>
              <p:nvPr/>
            </p:nvSpPr>
            <p:spPr>
              <a:xfrm>
                <a:off x="4845759"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416" name="Google Shape;1416;p55"/>
              <p:cNvSpPr/>
              <p:nvPr/>
            </p:nvSpPr>
            <p:spPr>
              <a:xfrm>
                <a:off x="5603395" y="3213932"/>
                <a:ext cx="180627" cy="181175"/>
              </a:xfrm>
              <a:custGeom>
                <a:rect b="b" l="l" r="r" t="t"/>
                <a:pathLst>
                  <a:path extrusionOk="0" h="5947" w="5929">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417" name="Google Shape;1417;p55"/>
            <p:cNvGrpSpPr/>
            <p:nvPr/>
          </p:nvGrpSpPr>
          <p:grpSpPr>
            <a:xfrm>
              <a:off x="2823442" y="3214222"/>
              <a:ext cx="1695900" cy="892128"/>
              <a:chOff x="2823442" y="3214222"/>
              <a:chExt cx="1695900" cy="892128"/>
            </a:xfrm>
          </p:grpSpPr>
          <p:sp>
            <p:nvSpPr>
              <p:cNvPr id="1418" name="Google Shape;1418;p55"/>
              <p:cNvSpPr txBox="1"/>
              <p:nvPr/>
            </p:nvSpPr>
            <p:spPr>
              <a:xfrm>
                <a:off x="2823442"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419" name="Google Shape;1419;p55"/>
              <p:cNvSpPr/>
              <p:nvPr/>
            </p:nvSpPr>
            <p:spPr>
              <a:xfrm>
                <a:off x="3569730" y="3214222"/>
                <a:ext cx="203323" cy="180597"/>
              </a:xfrm>
              <a:custGeom>
                <a:rect b="b" l="l" r="r" t="t"/>
                <a:pathLst>
                  <a:path extrusionOk="0" h="5928" w="6674">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420" name="Google Shape;1420;p55"/>
            <p:cNvGrpSpPr/>
            <p:nvPr/>
          </p:nvGrpSpPr>
          <p:grpSpPr>
            <a:xfrm>
              <a:off x="6868076" y="3213932"/>
              <a:ext cx="1695900" cy="892418"/>
              <a:chOff x="6868076" y="3213932"/>
              <a:chExt cx="1695900" cy="892418"/>
            </a:xfrm>
          </p:grpSpPr>
          <p:sp>
            <p:nvSpPr>
              <p:cNvPr id="1421" name="Google Shape;1421;p55"/>
              <p:cNvSpPr txBox="1"/>
              <p:nvPr/>
            </p:nvSpPr>
            <p:spPr>
              <a:xfrm>
                <a:off x="6868076"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422" name="Google Shape;1422;p55"/>
              <p:cNvSpPr/>
              <p:nvPr/>
            </p:nvSpPr>
            <p:spPr>
              <a:xfrm>
                <a:off x="7625712" y="3213932"/>
                <a:ext cx="180627" cy="181175"/>
              </a:xfrm>
              <a:custGeom>
                <a:rect b="b" l="l" r="r" t="t"/>
                <a:pathLst>
                  <a:path extrusionOk="0" h="5947" w="5929">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423" name="Google Shape;1423;p55"/>
            <p:cNvGrpSpPr/>
            <p:nvPr/>
          </p:nvGrpSpPr>
          <p:grpSpPr>
            <a:xfrm>
              <a:off x="801125" y="3214206"/>
              <a:ext cx="1695900" cy="892144"/>
              <a:chOff x="801125" y="3214206"/>
              <a:chExt cx="1695900" cy="892144"/>
            </a:xfrm>
          </p:grpSpPr>
          <p:sp>
            <p:nvSpPr>
              <p:cNvPr id="1424" name="Google Shape;1424;p55"/>
              <p:cNvSpPr txBox="1"/>
              <p:nvPr/>
            </p:nvSpPr>
            <p:spPr>
              <a:xfrm>
                <a:off x="801125"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425" name="Google Shape;1425;p55"/>
              <p:cNvSpPr/>
              <p:nvPr/>
            </p:nvSpPr>
            <p:spPr>
              <a:xfrm>
                <a:off x="1535764" y="3214206"/>
                <a:ext cx="226629" cy="180627"/>
              </a:xfrm>
              <a:custGeom>
                <a:rect b="b" l="l" r="r" t="t"/>
                <a:pathLst>
                  <a:path extrusionOk="0" h="5929" w="7439">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9" name="Shape 1429"/>
        <p:cNvGrpSpPr/>
        <p:nvPr/>
      </p:nvGrpSpPr>
      <p:grpSpPr>
        <a:xfrm>
          <a:off x="0" y="0"/>
          <a:ext cx="0" cy="0"/>
          <a:chOff x="0" y="0"/>
          <a:chExt cx="0" cy="0"/>
        </a:xfrm>
      </p:grpSpPr>
      <p:sp>
        <p:nvSpPr>
          <p:cNvPr id="1430" name="Google Shape;1430;p5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TEAM NAME HERE</a:t>
            </a:r>
            <a:endParaRPr/>
          </a:p>
        </p:txBody>
      </p:sp>
      <p:sp>
        <p:nvSpPr>
          <p:cNvPr id="1431" name="Google Shape;1431;p5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^pls come up with good name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Software Stack</a:t>
            </a:r>
            <a:endParaRPr sz="2400"/>
          </a:p>
        </p:txBody>
      </p:sp>
      <p:sp>
        <p:nvSpPr>
          <p:cNvPr id="110" name="Google Shape;110;p17"/>
          <p:cNvSpPr txBox="1"/>
          <p:nvPr/>
        </p:nvSpPr>
        <p:spPr>
          <a:xfrm>
            <a:off x="404725" y="1261050"/>
            <a:ext cx="4103700" cy="3063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Source Sans Pro"/>
              <a:buChar char="●"/>
            </a:pPr>
            <a:r>
              <a:rPr lang="en" sz="1600">
                <a:latin typeface="Source Sans Pro"/>
                <a:ea typeface="Source Sans Pro"/>
                <a:cs typeface="Source Sans Pro"/>
                <a:sym typeface="Source Sans Pro"/>
              </a:rPr>
              <a:t>detector_mobilenet</a:t>
            </a:r>
            <a:endParaRPr sz="16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detect the objects from camera</a:t>
            </a:r>
            <a:endParaRPr sz="1600">
              <a:latin typeface="Source Sans Pro"/>
              <a:ea typeface="Source Sans Pro"/>
              <a:cs typeface="Source Sans Pro"/>
              <a:sym typeface="Source Sans Pro"/>
            </a:endParaRPr>
          </a:p>
          <a:p>
            <a:pPr indent="-330200" lvl="0" marL="457200" rtl="0" algn="l">
              <a:lnSpc>
                <a:spcPct val="115000"/>
              </a:lnSpc>
              <a:spcBef>
                <a:spcPts val="0"/>
              </a:spcBef>
              <a:spcAft>
                <a:spcPts val="0"/>
              </a:spcAft>
              <a:buSzPts val="1600"/>
              <a:buFont typeface="Source Sans Pro"/>
              <a:buChar char="●"/>
            </a:pPr>
            <a:r>
              <a:rPr lang="en" sz="1600">
                <a:latin typeface="Source Sans Pro"/>
                <a:ea typeface="Source Sans Pro"/>
                <a:cs typeface="Source Sans Pro"/>
                <a:sym typeface="Source Sans Pro"/>
              </a:rPr>
              <a:t>navigator</a:t>
            </a:r>
            <a:endParaRPr sz="16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encapsulate the FSM logic</a:t>
            </a:r>
            <a:endParaRPr sz="1600">
              <a:latin typeface="Source Sans Pro"/>
              <a:ea typeface="Source Sans Pro"/>
              <a:cs typeface="Source Sans Pro"/>
              <a:sym typeface="Source Sans Pro"/>
            </a:endParaRPr>
          </a:p>
          <a:p>
            <a:pPr indent="-330200" lvl="0" marL="457200" rtl="0" algn="l">
              <a:lnSpc>
                <a:spcPct val="115000"/>
              </a:lnSpc>
              <a:spcBef>
                <a:spcPts val="0"/>
              </a:spcBef>
              <a:spcAft>
                <a:spcPts val="0"/>
              </a:spcAft>
              <a:buSzPts val="1600"/>
              <a:buFont typeface="Source Sans Pro"/>
              <a:buChar char="●"/>
            </a:pPr>
            <a:r>
              <a:rPr lang="en" sz="1600">
                <a:latin typeface="Source Sans Pro"/>
                <a:ea typeface="Source Sans Pro"/>
                <a:cs typeface="Source Sans Pro"/>
                <a:sym typeface="Source Sans Pro"/>
              </a:rPr>
              <a:t>goal_commander</a:t>
            </a:r>
            <a:endParaRPr sz="16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publish cmd_nav</a:t>
            </a:r>
            <a:endParaRPr sz="1200">
              <a:latin typeface="Source Sans Pro"/>
              <a:ea typeface="Source Sans Pro"/>
              <a:cs typeface="Source Sans Pro"/>
              <a:sym typeface="Source Sans Pro"/>
            </a:endParaRPr>
          </a:p>
          <a:p>
            <a:pPr indent="-330200" lvl="0" marL="457200" rtl="0" algn="l">
              <a:lnSpc>
                <a:spcPct val="115000"/>
              </a:lnSpc>
              <a:spcBef>
                <a:spcPts val="0"/>
              </a:spcBef>
              <a:spcAft>
                <a:spcPts val="0"/>
              </a:spcAft>
              <a:buSzPts val="1600"/>
              <a:buFont typeface="Source Sans Pro"/>
              <a:buChar char="●"/>
            </a:pPr>
            <a:r>
              <a:rPr lang="en" sz="1600">
                <a:latin typeface="Source Sans Pro"/>
                <a:ea typeface="Source Sans Pro"/>
                <a:cs typeface="Source Sans Pro"/>
                <a:sym typeface="Source Sans Pro"/>
              </a:rPr>
              <a:t>landmark_map</a:t>
            </a:r>
            <a:endParaRPr sz="16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track and log the objects in the map</a:t>
            </a:r>
            <a:endParaRPr sz="12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publishes goals for delivery phase</a:t>
            </a:r>
            <a:endParaRPr sz="1200">
              <a:latin typeface="Source Sans Pro"/>
              <a:ea typeface="Source Sans Pro"/>
              <a:cs typeface="Source Sans Pro"/>
              <a:sym typeface="Source Sans Pro"/>
            </a:endParaRPr>
          </a:p>
          <a:p>
            <a:pPr indent="-330200" lvl="0" marL="457200" rtl="0" algn="l">
              <a:lnSpc>
                <a:spcPct val="115000"/>
              </a:lnSpc>
              <a:spcBef>
                <a:spcPts val="0"/>
              </a:spcBef>
              <a:spcAft>
                <a:spcPts val="0"/>
              </a:spcAft>
              <a:buSzPts val="1600"/>
              <a:buFont typeface="Source Sans Pro"/>
              <a:buChar char="●"/>
            </a:pPr>
            <a:r>
              <a:rPr lang="en" sz="1600">
                <a:latin typeface="Source Sans Pro"/>
                <a:ea typeface="Source Sans Pro"/>
                <a:cs typeface="Source Sans Pro"/>
                <a:sym typeface="Source Sans Pro"/>
              </a:rPr>
              <a:t>marker_pub</a:t>
            </a:r>
            <a:endParaRPr sz="1600">
              <a:latin typeface="Source Sans Pro"/>
              <a:ea typeface="Source Sans Pro"/>
              <a:cs typeface="Source Sans Pro"/>
              <a:sym typeface="Source Sans Pro"/>
            </a:endParaRPr>
          </a:p>
          <a:p>
            <a:pPr indent="-304800" lvl="1" marL="914400" rtl="0" algn="l">
              <a:lnSpc>
                <a:spcPct val="115000"/>
              </a:lnSpc>
              <a:spcBef>
                <a:spcPts val="0"/>
              </a:spcBef>
              <a:spcAft>
                <a:spcPts val="0"/>
              </a:spcAft>
              <a:buSzPts val="1200"/>
              <a:buFont typeface="Source Sans Pro"/>
              <a:buChar char="○"/>
            </a:pPr>
            <a:r>
              <a:rPr lang="en" sz="1200">
                <a:latin typeface="Source Sans Pro"/>
                <a:ea typeface="Source Sans Pro"/>
                <a:cs typeface="Source Sans Pro"/>
                <a:sym typeface="Source Sans Pro"/>
              </a:rPr>
              <a:t>publish the markers into RViz</a:t>
            </a:r>
            <a:endParaRPr sz="1200">
              <a:latin typeface="Source Sans Pro"/>
              <a:ea typeface="Source Sans Pro"/>
              <a:cs typeface="Source Sans Pro"/>
              <a:sym typeface="Source Sans Pro"/>
            </a:endParaRPr>
          </a:p>
          <a:p>
            <a:pPr indent="-330200" lvl="0" marL="457200" rtl="0" algn="l">
              <a:lnSpc>
                <a:spcPct val="115000"/>
              </a:lnSpc>
              <a:spcBef>
                <a:spcPts val="0"/>
              </a:spcBef>
              <a:spcAft>
                <a:spcPts val="0"/>
              </a:spcAft>
              <a:buSzPts val="1600"/>
              <a:buFont typeface="Source Sans Pro"/>
              <a:buChar char="●"/>
            </a:pPr>
            <a:r>
              <a:rPr lang="en" sz="1600">
                <a:latin typeface="Source Sans Pro"/>
                <a:ea typeface="Source Sans Pro"/>
                <a:cs typeface="Source Sans Pro"/>
                <a:sym typeface="Source Sans Pro"/>
              </a:rPr>
              <a:t>...and other supporting infrastructure</a:t>
            </a:r>
            <a:endParaRPr sz="1600">
              <a:latin typeface="Source Sans Pro"/>
              <a:ea typeface="Source Sans Pro"/>
              <a:cs typeface="Source Sans Pro"/>
              <a:sym typeface="Source Sans Pro"/>
            </a:endParaRPr>
          </a:p>
        </p:txBody>
      </p:sp>
      <p:pic>
        <p:nvPicPr>
          <p:cNvPr id="111" name="Google Shape;111;p17"/>
          <p:cNvPicPr preferRelativeResize="0"/>
          <p:nvPr/>
        </p:nvPicPr>
        <p:blipFill>
          <a:blip r:embed="rId3">
            <a:alphaModFix/>
          </a:blip>
          <a:stretch>
            <a:fillRect/>
          </a:stretch>
        </p:blipFill>
        <p:spPr>
          <a:xfrm>
            <a:off x="4326200" y="1108599"/>
            <a:ext cx="4381550" cy="32160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Extension 1: Stop Signs</a:t>
            </a:r>
            <a:endParaRPr sz="2400"/>
          </a:p>
        </p:txBody>
      </p:sp>
      <p:sp>
        <p:nvSpPr>
          <p:cNvPr id="117" name="Google Shape;117;p18"/>
          <p:cNvSpPr txBox="1"/>
          <p:nvPr>
            <p:ph idx="1" type="body"/>
          </p:nvPr>
        </p:nvSpPr>
        <p:spPr>
          <a:xfrm>
            <a:off x="786150" y="1261700"/>
            <a:ext cx="35040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Following traffic regulations is crucial in real-world scenarios, especially food delivery. </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Our convolutional neural network (CNN) detects stop signs, and our robot makes the necessary stop. Only when it is safe to do so does it cross the road. </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Safety comes first!</a:t>
            </a:r>
            <a:endParaRPr sz="1600"/>
          </a:p>
        </p:txBody>
      </p:sp>
      <p:pic>
        <p:nvPicPr>
          <p:cNvPr id="118" name="Google Shape;118;p18"/>
          <p:cNvPicPr preferRelativeResize="0"/>
          <p:nvPr/>
        </p:nvPicPr>
        <p:blipFill>
          <a:blip r:embed="rId3">
            <a:alphaModFix/>
          </a:blip>
          <a:stretch>
            <a:fillRect/>
          </a:stretch>
        </p:blipFill>
        <p:spPr>
          <a:xfrm>
            <a:off x="4761250" y="1846925"/>
            <a:ext cx="3227873" cy="21513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86150" y="43004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Extension 2: Shortest Path - Genetic Algorithm Heuristic for Solving Traveling Salesman Problem</a:t>
            </a:r>
            <a:endParaRPr sz="2400"/>
          </a:p>
        </p:txBody>
      </p:sp>
      <p:sp>
        <p:nvSpPr>
          <p:cNvPr id="124" name="Google Shape;124;p19"/>
          <p:cNvSpPr txBox="1"/>
          <p:nvPr>
            <p:ph idx="1" type="body"/>
          </p:nvPr>
        </p:nvSpPr>
        <p:spPr>
          <a:xfrm>
            <a:off x="786150" y="1261700"/>
            <a:ext cx="35040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Finding the shortest path between a varying number of locations is not an easy problem. In fact, it is an non-</a:t>
            </a:r>
            <a:r>
              <a:rPr lang="en" sz="1600"/>
              <a:t>deterministic</a:t>
            </a:r>
            <a:r>
              <a:rPr lang="en" sz="1600"/>
              <a:t> polynomial time (NP-hard) problem. </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We utilize a genetic algorithm to heuristically optimize local minima to find a satisfactory short path that traverses the necessary locations. </a:t>
            </a:r>
            <a:endParaRPr sz="1600"/>
          </a:p>
        </p:txBody>
      </p:sp>
      <p:pic>
        <p:nvPicPr>
          <p:cNvPr id="125" name="Google Shape;125;p19"/>
          <p:cNvPicPr preferRelativeResize="0"/>
          <p:nvPr/>
        </p:nvPicPr>
        <p:blipFill rotWithShape="1">
          <a:blip r:embed="rId3">
            <a:alphaModFix/>
          </a:blip>
          <a:srcRect b="29868" l="10892" r="7701" t="10738"/>
          <a:stretch/>
        </p:blipFill>
        <p:spPr>
          <a:xfrm>
            <a:off x="4350799" y="1132662"/>
            <a:ext cx="3240422" cy="1453525"/>
          </a:xfrm>
          <a:prstGeom prst="rect">
            <a:avLst/>
          </a:prstGeom>
          <a:noFill/>
          <a:ln>
            <a:noFill/>
          </a:ln>
        </p:spPr>
      </p:pic>
      <p:pic>
        <p:nvPicPr>
          <p:cNvPr id="126" name="Google Shape;126;p19"/>
          <p:cNvPicPr preferRelativeResize="0"/>
          <p:nvPr/>
        </p:nvPicPr>
        <p:blipFill rotWithShape="1">
          <a:blip r:embed="rId4">
            <a:alphaModFix/>
          </a:blip>
          <a:srcRect b="47019" l="0" r="54346" t="957"/>
          <a:stretch/>
        </p:blipFill>
        <p:spPr>
          <a:xfrm>
            <a:off x="4588577" y="2703850"/>
            <a:ext cx="3283026" cy="2131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a:blip r:embed="rId3">
            <a:alphaModFix/>
          </a:blip>
          <a:stretch>
            <a:fillRect/>
          </a:stretch>
        </p:blipFill>
        <p:spPr>
          <a:xfrm>
            <a:off x="2144100" y="3482067"/>
            <a:ext cx="4754650" cy="1542507"/>
          </a:xfrm>
          <a:prstGeom prst="rect">
            <a:avLst/>
          </a:prstGeom>
          <a:noFill/>
          <a:ln>
            <a:noFill/>
          </a:ln>
        </p:spPr>
      </p:pic>
      <p:sp>
        <p:nvSpPr>
          <p:cNvPr id="132" name="Google Shape;132;p20"/>
          <p:cNvSpPr txBox="1"/>
          <p:nvPr>
            <p:ph idx="1" type="body"/>
          </p:nvPr>
        </p:nvSpPr>
        <p:spPr>
          <a:xfrm>
            <a:off x="786150" y="1261700"/>
            <a:ext cx="35040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With the friendliness of a local park ranger, our robot visits animals and makes the correct greetings!</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 sz="1600"/>
              <a:t>A “meow” for a cat, a “woof” for a dog,  a “hello” for a person. We know that all of our greetings will be understood by the cute animalia in their native languages. </a:t>
            </a:r>
            <a:endParaRPr sz="1600"/>
          </a:p>
        </p:txBody>
      </p:sp>
      <p:sp>
        <p:nvSpPr>
          <p:cNvPr id="133" name="Google Shape;133;p20"/>
          <p:cNvSpPr txBox="1"/>
          <p:nvPr>
            <p:ph type="title"/>
          </p:nvPr>
        </p:nvSpPr>
        <p:spPr>
          <a:xfrm>
            <a:off x="786150" y="43004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Extension 3: Zoological Salutations</a:t>
            </a:r>
            <a:endParaRPr sz="2400"/>
          </a:p>
        </p:txBody>
      </p:sp>
      <p:pic>
        <p:nvPicPr>
          <p:cNvPr id="134" name="Google Shape;134;p20"/>
          <p:cNvPicPr preferRelativeResize="0"/>
          <p:nvPr/>
        </p:nvPicPr>
        <p:blipFill rotWithShape="1">
          <a:blip r:embed="rId4">
            <a:alphaModFix/>
          </a:blip>
          <a:srcRect b="15840" l="22039" r="18234" t="14652"/>
          <a:stretch/>
        </p:blipFill>
        <p:spPr>
          <a:xfrm>
            <a:off x="4597325" y="1674375"/>
            <a:ext cx="2451325" cy="1901875"/>
          </a:xfrm>
          <a:prstGeom prst="rect">
            <a:avLst/>
          </a:prstGeom>
          <a:noFill/>
          <a:ln>
            <a:noFill/>
          </a:ln>
        </p:spPr>
      </p:pic>
      <p:pic>
        <p:nvPicPr>
          <p:cNvPr id="135" name="Google Shape;135;p20"/>
          <p:cNvPicPr preferRelativeResize="0"/>
          <p:nvPr/>
        </p:nvPicPr>
        <p:blipFill>
          <a:blip r:embed="rId5">
            <a:alphaModFix/>
          </a:blip>
          <a:stretch>
            <a:fillRect/>
          </a:stretch>
        </p:blipFill>
        <p:spPr>
          <a:xfrm>
            <a:off x="6475850" y="994327"/>
            <a:ext cx="2265625" cy="2265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786150" y="430045"/>
            <a:ext cx="7571700" cy="70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Extension 4: Finding TA’s Houses: Multi-Channel Surjective Food Delivery Process</a:t>
            </a:r>
            <a:endParaRPr sz="2400"/>
          </a:p>
        </p:txBody>
      </p:sp>
      <p:sp>
        <p:nvSpPr>
          <p:cNvPr id="141" name="Google Shape;141;p21"/>
          <p:cNvSpPr txBox="1"/>
          <p:nvPr>
            <p:ph idx="1" type="body"/>
          </p:nvPr>
        </p:nvSpPr>
        <p:spPr>
          <a:xfrm>
            <a:off x="786150" y="1261700"/>
            <a:ext cx="3504000" cy="3573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600"/>
              <a:t>In a time of COVID, we can’t be walking around to visit friends ourselves! Nevarizona notes the locations of our friends (our TAs) as it explores the world, and offers us the option to have it visit them on our behalf! </a:t>
            </a:r>
            <a:endParaRPr sz="1600"/>
          </a:p>
          <a:p>
            <a:pPr indent="0" lvl="0" marL="0" rtl="0" algn="l">
              <a:spcBef>
                <a:spcPts val="600"/>
              </a:spcBef>
              <a:spcAft>
                <a:spcPts val="0"/>
              </a:spcAft>
              <a:buNone/>
            </a:pPr>
            <a:r>
              <a:t/>
            </a:r>
            <a:endParaRPr sz="700"/>
          </a:p>
          <a:p>
            <a:pPr indent="0" lvl="0" marL="0" rtl="0" algn="l">
              <a:spcBef>
                <a:spcPts val="600"/>
              </a:spcBef>
              <a:spcAft>
                <a:spcPts val="0"/>
              </a:spcAft>
              <a:buNone/>
            </a:pPr>
            <a:r>
              <a:rPr lang="en" sz="1600"/>
              <a:t>We have made the many-to-one problem into a many-to-many situation. This way, we can also send food to our friends. You know it’s dinner time!!</a:t>
            </a:r>
            <a:endParaRPr sz="1600"/>
          </a:p>
        </p:txBody>
      </p:sp>
      <p:pic>
        <p:nvPicPr>
          <p:cNvPr id="142" name="Google Shape;142;p21"/>
          <p:cNvPicPr preferRelativeResize="0"/>
          <p:nvPr/>
        </p:nvPicPr>
        <p:blipFill>
          <a:blip r:embed="rId3">
            <a:alphaModFix/>
          </a:blip>
          <a:stretch>
            <a:fillRect/>
          </a:stretch>
        </p:blipFill>
        <p:spPr>
          <a:xfrm>
            <a:off x="4452050" y="1566200"/>
            <a:ext cx="3710076" cy="2473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